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1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5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6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2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5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6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7A6B-4925-40E6-8CBC-6E0525D4CC44}" type="datetimeFigureOut">
              <a:rPr lang="en-US" smtClean="0"/>
              <a:t>8/19/2013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5EB-38B0-4E7C-B08A-FDFE0EFB7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5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5" Type="http://schemas.openxmlformats.org/officeDocument/2006/relationships/image" Target="../media/image36.tmp"/><Relationship Id="rId4" Type="http://schemas.openxmlformats.org/officeDocument/2006/relationships/image" Target="../media/image35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tmp"/><Relationship Id="rId3" Type="http://schemas.openxmlformats.org/officeDocument/2006/relationships/image" Target="../media/image10.tmp"/><Relationship Id="rId7" Type="http://schemas.openxmlformats.org/officeDocument/2006/relationships/image" Target="../media/image14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13" Type="http://schemas.openxmlformats.org/officeDocument/2006/relationships/image" Target="../media/image30.tmp"/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12" Type="http://schemas.openxmlformats.org/officeDocument/2006/relationships/image" Target="../media/image29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11" Type="http://schemas.openxmlformats.org/officeDocument/2006/relationships/image" Target="../media/image28.tmp"/><Relationship Id="rId5" Type="http://schemas.openxmlformats.org/officeDocument/2006/relationships/image" Target="../media/image22.tmp"/><Relationship Id="rId10" Type="http://schemas.openxmlformats.org/officeDocument/2006/relationships/image" Target="../media/image27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762000"/>
                <a:ext cx="7874913" cy="4985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Warm Up.  </a:t>
                </a: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What measure is needed to find the circumference or area 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of a circle?</a:t>
                </a: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2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Find the radius of a circle with diameter 8 centimeters.</a:t>
                </a: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3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right triangle has legs with length 5 inches and 12 inches.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Find the length of the hypotenuse</a:t>
                </a: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 startAt="4"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Solve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+15=33</m:t>
                    </m:r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5.   Solve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+18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24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762000"/>
                <a:ext cx="7874913" cy="4985980"/>
              </a:xfrm>
              <a:prstGeom prst="rect">
                <a:avLst/>
              </a:prstGeom>
              <a:blipFill rotWithShape="1">
                <a:blip r:embed="rId2"/>
                <a:stretch>
                  <a:fillRect l="-2401" t="-1956" b="-1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5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0999"/>
            <a:ext cx="5791201" cy="135753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57400"/>
            <a:ext cx="3505200" cy="268044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209800" y="2895600"/>
            <a:ext cx="1676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16727" y="2362200"/>
            <a:ext cx="304800" cy="5264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23655" y="2937164"/>
            <a:ext cx="6927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0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863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" y="1090955"/>
            <a:ext cx="4330607" cy="676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76400"/>
            <a:ext cx="4881744" cy="20385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124156"/>
            <a:ext cx="1371731" cy="45724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6" y="3691639"/>
            <a:ext cx="2101266" cy="4760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470" y="5049982"/>
            <a:ext cx="103293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16" y="2864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Practice:</a:t>
            </a:r>
            <a:endParaRPr lang="en-US" sz="36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440299"/>
            <a:ext cx="2133600" cy="21138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24700" y="1752600"/>
            <a:ext cx="609600" cy="286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6" y="1391225"/>
            <a:ext cx="2553056" cy="2086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2397" y="1752600"/>
            <a:ext cx="598675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972" y="1416055"/>
            <a:ext cx="2372056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109144"/>
            <a:ext cx="4686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Page 655</a:t>
            </a:r>
            <a:r>
              <a:rPr lang="en-US" sz="2800" dirty="0" smtClean="0"/>
              <a:t>:  3 – 11 all, 23, 25, 29</a:t>
            </a:r>
            <a:endParaRPr lang="en-US" sz="2800" dirty="0"/>
          </a:p>
        </p:txBody>
      </p:sp>
      <p:sp>
        <p:nvSpPr>
          <p:cNvPr id="5" name="Rounded Rectangular Callout 4"/>
          <p:cNvSpPr/>
          <p:nvPr/>
        </p:nvSpPr>
        <p:spPr>
          <a:xfrm rot="10800000">
            <a:off x="5731578" y="3215040"/>
            <a:ext cx="2209958" cy="1337294"/>
          </a:xfrm>
          <a:prstGeom prst="wedgeRoundRectCallout">
            <a:avLst>
              <a:gd name="adj1" fmla="val 28865"/>
              <a:gd name="adj2" fmla="val 968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0443" y="3228895"/>
            <a:ext cx="21210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radley Hand ITC" pitchFamily="66" charset="0"/>
              </a:rPr>
              <a:t>Have fun with </a:t>
            </a:r>
          </a:p>
          <a:p>
            <a:r>
              <a:rPr lang="en-US" sz="2400" b="1" dirty="0" smtClean="0">
                <a:latin typeface="Bradley Hand ITC" pitchFamily="66" charset="0"/>
              </a:rPr>
              <a:t>This one!!! </a:t>
            </a:r>
          </a:p>
          <a:p>
            <a:r>
              <a:rPr lang="en-US" sz="1600" b="1" dirty="0" smtClean="0">
                <a:latin typeface="Aparajita" pitchFamily="34" charset="0"/>
                <a:cs typeface="Aparajita" pitchFamily="34" charset="0"/>
              </a:rPr>
              <a:t>Hint: use Pythagorean</a:t>
            </a:r>
          </a:p>
          <a:p>
            <a:r>
              <a:rPr lang="en-US" sz="1600" b="1" dirty="0" smtClean="0">
                <a:latin typeface="Aparajita" pitchFamily="34" charset="0"/>
                <a:cs typeface="Aparajita" pitchFamily="34" charset="0"/>
              </a:rPr>
              <a:t>Theorem</a:t>
            </a:r>
            <a:endParaRPr lang="en-US" sz="16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6019800" cy="13713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38400"/>
            <a:ext cx="2333951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076" y="2473036"/>
            <a:ext cx="4019124" cy="6799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2813022"/>
            <a:ext cx="1524000" cy="33998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15000" y="914400"/>
            <a:ext cx="2743200" cy="2513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15000" y="3925740"/>
            <a:ext cx="2743200" cy="2513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152400"/>
            <a:ext cx="3323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Terms To Know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690" y="983343"/>
            <a:ext cx="380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:  A set of all points in a plane</a:t>
            </a:r>
          </a:p>
          <a:p>
            <a:r>
              <a:rPr lang="en-US" dirty="0"/>
              <a:t> </a:t>
            </a:r>
            <a:r>
              <a:rPr lang="en-US" dirty="0" smtClean="0"/>
              <a:t>      equidistant from a given point.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690" y="1944469"/>
            <a:ext cx="4207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</a:rPr>
              <a:t>Radius</a:t>
            </a:r>
            <a:r>
              <a:rPr lang="en-US" dirty="0" smtClean="0"/>
              <a:t>:  A segment whose endpoints</a:t>
            </a:r>
          </a:p>
          <a:p>
            <a:r>
              <a:rPr lang="en-US" dirty="0"/>
              <a:t> </a:t>
            </a:r>
            <a:r>
              <a:rPr lang="en-US" dirty="0" smtClean="0"/>
              <a:t>      are the center and a point on the circle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799" y="2895600"/>
            <a:ext cx="3976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Chord</a:t>
            </a:r>
            <a:r>
              <a:rPr lang="en-US" dirty="0" smtClean="0"/>
              <a:t>:  A segment whose endpoints </a:t>
            </a:r>
          </a:p>
          <a:p>
            <a:r>
              <a:rPr lang="en-US" dirty="0"/>
              <a:t> </a:t>
            </a:r>
            <a:r>
              <a:rPr lang="en-US" dirty="0" smtClean="0"/>
              <a:t>      are on the circle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073" y="3810000"/>
            <a:ext cx="357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b="1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:  A chord that contains</a:t>
            </a:r>
          </a:p>
          <a:p>
            <a:r>
              <a:rPr lang="en-US" dirty="0"/>
              <a:t> </a:t>
            </a:r>
            <a:r>
              <a:rPr lang="en-US" dirty="0" smtClean="0"/>
              <a:t>      center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073" y="4724400"/>
            <a:ext cx="3960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b="1" dirty="0" smtClean="0">
                <a:solidFill>
                  <a:srgbClr val="0070C0"/>
                </a:solidFill>
              </a:rPr>
              <a:t>Secant</a:t>
            </a:r>
            <a:r>
              <a:rPr lang="en-US" dirty="0" smtClean="0"/>
              <a:t>:  A line that intersects a circle</a:t>
            </a:r>
          </a:p>
          <a:p>
            <a:r>
              <a:rPr lang="en-US" dirty="0"/>
              <a:t> </a:t>
            </a:r>
            <a:r>
              <a:rPr lang="en-US" dirty="0" smtClean="0"/>
              <a:t>      at two points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799" y="5715000"/>
            <a:ext cx="428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b="1" dirty="0" smtClean="0">
                <a:solidFill>
                  <a:srgbClr val="0070C0"/>
                </a:solidFill>
              </a:rPr>
              <a:t>Tangent</a:t>
            </a:r>
            <a:r>
              <a:rPr lang="en-US" dirty="0" smtClean="0"/>
              <a:t>:  A line that intersects the circle</a:t>
            </a:r>
          </a:p>
          <a:p>
            <a:r>
              <a:rPr lang="en-US" dirty="0"/>
              <a:t> </a:t>
            </a:r>
            <a:r>
              <a:rPr lang="en-US" dirty="0" smtClean="0"/>
              <a:t>      at one point ( point of tangency )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010400" y="2091365"/>
            <a:ext cx="152400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>
            <a:stCxn id="12" idx="6"/>
          </p:cNvCxnSpPr>
          <p:nvPr/>
        </p:nvCxnSpPr>
        <p:spPr>
          <a:xfrm flipH="1" flipV="1">
            <a:off x="5867400" y="1629675"/>
            <a:ext cx="1295400" cy="5415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1"/>
          </p:cNvCxnSpPr>
          <p:nvPr/>
        </p:nvCxnSpPr>
        <p:spPr>
          <a:xfrm>
            <a:off x="6116732" y="1282506"/>
            <a:ext cx="2189068" cy="235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2"/>
            <a:endCxn id="3" idx="6"/>
          </p:cNvCxnSpPr>
          <p:nvPr/>
        </p:nvCxnSpPr>
        <p:spPr>
          <a:xfrm>
            <a:off x="5715000" y="2171194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486400" y="4133165"/>
            <a:ext cx="3429000" cy="819835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81600" y="6038165"/>
            <a:ext cx="2838052" cy="64907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724253" y="6361331"/>
            <a:ext cx="152400" cy="1349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16732" y="5562600"/>
            <a:ext cx="184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Point of Tangency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28" idx="0"/>
          </p:cNvCxnSpPr>
          <p:nvPr/>
        </p:nvCxnSpPr>
        <p:spPr>
          <a:xfrm>
            <a:off x="6724253" y="5931932"/>
            <a:ext cx="76200" cy="4293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28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534400" cy="19921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25908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62288"/>
            <a:ext cx="7162800" cy="39356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38600"/>
            <a:ext cx="6844145" cy="35098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4800600"/>
            <a:ext cx="7294419" cy="62459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5714999"/>
            <a:ext cx="7446820" cy="3849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1782" y="177225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Practice: </a:t>
            </a:r>
            <a:endParaRPr lang="en-US" sz="32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6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6796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Terms To Know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Common Tangents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A  line/ray/segment that is tangent to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two coplanar circles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87392" y="2628900"/>
            <a:ext cx="2436180" cy="2362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7800" y="3810000"/>
            <a:ext cx="2436180" cy="2362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7800" y="2971800"/>
            <a:ext cx="5029200" cy="2743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7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381000"/>
            <a:ext cx="3334301" cy="39866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7473"/>
            <a:ext cx="8478979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50" y="1981200"/>
            <a:ext cx="2187677" cy="1143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50" y="4343400"/>
            <a:ext cx="1905000" cy="11452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2133600" cy="125263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4571999"/>
            <a:ext cx="330241" cy="344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57" y="4443394"/>
            <a:ext cx="1233543" cy="114437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381000" y="1981200"/>
            <a:ext cx="2387227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28099" y="2819400"/>
            <a:ext cx="2496101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43000" y="1676400"/>
            <a:ext cx="1066801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19200" y="1752600"/>
            <a:ext cx="990601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33999" y="1981200"/>
            <a:ext cx="1905001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81600" y="2819400"/>
            <a:ext cx="2286000" cy="4144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2000" y="4343400"/>
            <a:ext cx="2362200" cy="4005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8099" y="4743999"/>
            <a:ext cx="1857451" cy="971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219200" y="4038600"/>
            <a:ext cx="656949" cy="14500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352800" y="26075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001000" y="2743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24200" y="54886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440254" y="580453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0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74570"/>
            <a:ext cx="3162300" cy="2978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7436651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Theorem 10.1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plane, a line is tangent to a circle if and only if the line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perpendicular to a radius of the circle at its endpoint 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circle.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800"/>
            <a:ext cx="4247214" cy="76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621038"/>
            <a:ext cx="3392631" cy="18935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114800" y="669530"/>
            <a:ext cx="4290577" cy="146407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605135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0586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43883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Practice:</a:t>
            </a:r>
            <a:endParaRPr lang="en-US" sz="36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2" y="1219200"/>
            <a:ext cx="5248472" cy="685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62100"/>
            <a:ext cx="2743200" cy="184672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486400" y="1752600"/>
            <a:ext cx="2286000" cy="1828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4121728" cy="35568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07873"/>
            <a:ext cx="990600" cy="36241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47" y="3313565"/>
            <a:ext cx="152421" cy="19052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987" y="3147170"/>
            <a:ext cx="366703" cy="42311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91" y="3255977"/>
            <a:ext cx="203802" cy="305704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58" y="3230196"/>
            <a:ext cx="423689" cy="31776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41" y="3886200"/>
            <a:ext cx="1981306" cy="37149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558" y="3886200"/>
            <a:ext cx="1410242" cy="416940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98" y="4876800"/>
            <a:ext cx="1476454" cy="362858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02" y="5638800"/>
            <a:ext cx="985890" cy="32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55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254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26</cp:revision>
  <dcterms:created xsi:type="dcterms:W3CDTF">2013-03-07T17:27:03Z</dcterms:created>
  <dcterms:modified xsi:type="dcterms:W3CDTF">2013-08-19T23:49:01Z</dcterms:modified>
</cp:coreProperties>
</file>