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F1BC-A76B-4F2A-A8CF-F7A8FA3B6F5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B65C-6056-4A72-BF90-C820197A70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251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F1BC-A76B-4F2A-A8CF-F7A8FA3B6F5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B65C-6056-4A72-BF90-C820197A70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195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F1BC-A76B-4F2A-A8CF-F7A8FA3B6F5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B65C-6056-4A72-BF90-C820197A70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736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F1BC-A76B-4F2A-A8CF-F7A8FA3B6F5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B65C-6056-4A72-BF90-C820197A70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427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F1BC-A76B-4F2A-A8CF-F7A8FA3B6F5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B65C-6056-4A72-BF90-C820197A70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073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F1BC-A76B-4F2A-A8CF-F7A8FA3B6F5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B65C-6056-4A72-BF90-C820197A70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087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F1BC-A76B-4F2A-A8CF-F7A8FA3B6F5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B65C-6056-4A72-BF90-C820197A70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330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F1BC-A76B-4F2A-A8CF-F7A8FA3B6F5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B65C-6056-4A72-BF90-C820197A70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376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F1BC-A76B-4F2A-A8CF-F7A8FA3B6F5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B65C-6056-4A72-BF90-C820197A70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770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F1BC-A76B-4F2A-A8CF-F7A8FA3B6F5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B65C-6056-4A72-BF90-C820197A70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280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F1BC-A76B-4F2A-A8CF-F7A8FA3B6F5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B65C-6056-4A72-BF90-C820197A70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545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DF1BC-A76B-4F2A-A8CF-F7A8FA3B6F5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6B65C-6056-4A72-BF90-C820197A70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83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304800"/>
            <a:ext cx="5363324" cy="101931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2209800"/>
            <a:ext cx="2219635" cy="31436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67274" y="2209800"/>
            <a:ext cx="4092755" cy="7191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15000" y="2569387"/>
            <a:ext cx="1445029" cy="35958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1" y="3352800"/>
            <a:ext cx="5943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Standards:  </a:t>
            </a:r>
          </a:p>
          <a:p>
            <a:r>
              <a:rPr lang="en-US" b="1" dirty="0" smtClean="0"/>
              <a:t>7.0</a:t>
            </a:r>
            <a:r>
              <a:rPr lang="en-US" dirty="0" smtClean="0"/>
              <a:t> </a:t>
            </a:r>
            <a:r>
              <a:rPr lang="en-US" dirty="0"/>
              <a:t>Students prove and use theorems involving the properties </a:t>
            </a:r>
            <a:r>
              <a:rPr lang="en-US" dirty="0" smtClean="0"/>
              <a:t>of </a:t>
            </a:r>
            <a:r>
              <a:rPr lang="en-US" dirty="0"/>
              <a:t>parallel lines cut by a transversal, the properties </a:t>
            </a:r>
            <a:r>
              <a:rPr lang="en-US" dirty="0" smtClean="0"/>
              <a:t>of </a:t>
            </a:r>
          </a:p>
          <a:p>
            <a:r>
              <a:rPr lang="en-US" dirty="0" smtClean="0"/>
              <a:t>quadrilaterals</a:t>
            </a:r>
            <a:r>
              <a:rPr lang="en-US" dirty="0"/>
              <a:t>, and the properties of circles.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21.0</a:t>
            </a:r>
            <a:r>
              <a:rPr lang="en-US" dirty="0" smtClean="0"/>
              <a:t> </a:t>
            </a:r>
            <a:r>
              <a:rPr lang="en-US" dirty="0"/>
              <a:t>Students prove and solve problems regarding relationships </a:t>
            </a:r>
            <a:r>
              <a:rPr lang="en-US" dirty="0" smtClean="0"/>
              <a:t> among </a:t>
            </a:r>
            <a:r>
              <a:rPr lang="en-US" dirty="0"/>
              <a:t>chords, secants, tangents, inscribed angles, and </a:t>
            </a:r>
            <a:r>
              <a:rPr lang="en-US" dirty="0" smtClean="0"/>
              <a:t>inscribed </a:t>
            </a:r>
            <a:r>
              <a:rPr lang="en-US" dirty="0"/>
              <a:t>and circumscribed polygons of circles. </a:t>
            </a:r>
          </a:p>
        </p:txBody>
      </p:sp>
    </p:spTree>
    <p:extLst>
      <p:ext uri="{BB962C8B-B14F-4D97-AF65-F5344CB8AC3E}">
        <p14:creationId xmlns:p14="http://schemas.microsoft.com/office/powerpoint/2010/main" xmlns="" val="326426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4170885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Theorem 10.3: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In the same circle, or in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    congruent circles, two 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    minor arcs are congruent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    if  and only if their 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    corresponding chords are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    congruent.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457200"/>
            <a:ext cx="3886200" cy="221405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145" y="3512334"/>
            <a:ext cx="3467083" cy="44293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2937" y="3955266"/>
            <a:ext cx="3610706" cy="5334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0646" y="5105400"/>
            <a:ext cx="3582997" cy="51769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0" y="3398509"/>
            <a:ext cx="2214649" cy="218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076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599" y="228600"/>
            <a:ext cx="7571303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Baskerville Old Face" pitchFamily="18" charset="0"/>
              </a:rPr>
              <a:t>Theorem 10.4: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Baskerville Old Face" pitchFamily="18" charset="0"/>
              </a:rPr>
              <a:t>If one chord is a perpendicular bisector of another chord, </a:t>
            </a:r>
          </a:p>
          <a:p>
            <a:r>
              <a:rPr lang="en-US" sz="2400" dirty="0" smtClean="0">
                <a:latin typeface="Baskerville Old Face" pitchFamily="18" charset="0"/>
              </a:rPr>
              <a:t>Then the first chord is a diameter.</a:t>
            </a:r>
            <a:endParaRPr lang="en-US" sz="2400" dirty="0">
              <a:latin typeface="Baskerville Old Fac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733800"/>
            <a:ext cx="673774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Baskerville Old Face" pitchFamily="18" charset="0"/>
              </a:rPr>
              <a:t>Theorem 10.5: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Baskerville Old Face" pitchFamily="18" charset="0"/>
              </a:rPr>
              <a:t>If a diameter of a circle is perpendicular to a chord,</a:t>
            </a:r>
          </a:p>
          <a:p>
            <a:r>
              <a:rPr lang="en-US" sz="2400" dirty="0" smtClean="0">
                <a:latin typeface="Baskerville Old Face" pitchFamily="18" charset="0"/>
              </a:rPr>
              <a:t>Then the diameter bisects the chord and its arc.</a:t>
            </a:r>
            <a:endParaRPr lang="en-US" sz="2400" dirty="0">
              <a:latin typeface="Baskerville Old Face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77735" y="1809138"/>
            <a:ext cx="5706272" cy="67636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6600" y="2024288"/>
            <a:ext cx="1448002" cy="146705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43000" y="1719084"/>
            <a:ext cx="7391602" cy="17722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77735" y="5257800"/>
            <a:ext cx="5496693" cy="704948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84007" y="5172062"/>
            <a:ext cx="1495634" cy="158137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143000" y="5172062"/>
            <a:ext cx="7336641" cy="15813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999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20152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Practice:</a:t>
            </a:r>
            <a:endParaRPr lang="en-US" sz="4000" b="1" u="sng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295400"/>
            <a:ext cx="8253798" cy="1752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64816" y="1676400"/>
            <a:ext cx="363984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57600" y="1697182"/>
            <a:ext cx="363984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43600" y="1676400"/>
            <a:ext cx="457200" cy="4017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555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483799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Theorem 10.6: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In the same circle, or in congruent</a:t>
            </a:r>
          </a:p>
          <a:p>
            <a:r>
              <a:rPr lang="en-US" sz="2400" dirty="0" smtClean="0"/>
              <a:t>Circles, two chords are congruent if</a:t>
            </a:r>
          </a:p>
          <a:p>
            <a:r>
              <a:rPr lang="en-US" sz="2400" dirty="0" smtClean="0"/>
              <a:t>And only if they are equidistant from </a:t>
            </a:r>
          </a:p>
          <a:p>
            <a:r>
              <a:rPr lang="en-US" sz="2400" dirty="0" smtClean="0"/>
              <a:t>The center</a:t>
            </a:r>
            <a:endParaRPr lang="en-US" sz="24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600" y="250372"/>
            <a:ext cx="3810000" cy="247575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2492" y="3050092"/>
            <a:ext cx="5287405" cy="42347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3005523"/>
            <a:ext cx="2362200" cy="224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118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15349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Practice</a:t>
            </a:r>
            <a:endParaRPr lang="en-US" sz="3200" b="1" u="sng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1090465"/>
            <a:ext cx="3733800" cy="40872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1600200"/>
            <a:ext cx="2286000" cy="29391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200" y="624463"/>
            <a:ext cx="3505200" cy="33318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010400" y="3276600"/>
            <a:ext cx="381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05600" y="1090465"/>
            <a:ext cx="304800" cy="281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162800" y="1747157"/>
            <a:ext cx="381000" cy="3102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71905" y="2493818"/>
            <a:ext cx="9525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2251319"/>
            <a:ext cx="615086" cy="49207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7606" y="3506427"/>
            <a:ext cx="476274" cy="449814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7606" y="4572000"/>
            <a:ext cx="2351572" cy="44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190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3931" y="681318"/>
            <a:ext cx="68925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From the given information in each diagram, </a:t>
            </a:r>
          </a:p>
          <a:p>
            <a:r>
              <a:rPr lang="en-US" sz="2800" b="1" dirty="0" smtClean="0"/>
              <a:t>What statement could you conclude?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58098"/>
            <a:ext cx="22112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Let’s review…</a:t>
            </a:r>
            <a:endParaRPr lang="en-US" sz="2800" b="1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5627" y="2026923"/>
            <a:ext cx="2383781" cy="22717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74618" y="34290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9000" y="1962886"/>
            <a:ext cx="2286000" cy="244365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2213957"/>
            <a:ext cx="2561609" cy="232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664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914400"/>
            <a:ext cx="51591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Homework: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Page 667</a:t>
            </a:r>
            <a:r>
              <a:rPr lang="en-US" sz="3200" b="1" dirty="0" smtClean="0"/>
              <a:t>:  #4, 7, 9, 12 – 17 all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24715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199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Alumanauw</cp:lastModifiedBy>
  <cp:revision>10</cp:revision>
  <dcterms:created xsi:type="dcterms:W3CDTF">2013-03-12T04:15:17Z</dcterms:created>
  <dcterms:modified xsi:type="dcterms:W3CDTF">2013-03-13T21:53:32Z</dcterms:modified>
</cp:coreProperties>
</file>