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6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5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2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3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6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6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0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8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8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8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D1CF5-0CE4-4DE1-9BDE-CB491E70D4F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11368-7EDB-4E85-ACA7-E33A544E2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6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tmp"/><Relationship Id="rId5" Type="http://schemas.openxmlformats.org/officeDocument/2006/relationships/image" Target="../media/image13.tmp"/><Relationship Id="rId4" Type="http://schemas.openxmlformats.org/officeDocument/2006/relationships/image" Target="../media/image12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836" y="228600"/>
            <a:ext cx="5906325" cy="108600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981200"/>
            <a:ext cx="4267200" cy="150307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2438400"/>
            <a:ext cx="1981200" cy="381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89709" y="3984964"/>
            <a:ext cx="2767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STANDARD 17: 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4548957"/>
            <a:ext cx="6409999" cy="1089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6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04800"/>
            <a:ext cx="6968838" cy="7620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11" y="1264434"/>
            <a:ext cx="2076524" cy="5191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63914"/>
            <a:ext cx="5918191" cy="709648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352800" y="2971800"/>
            <a:ext cx="0" cy="36576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4724400"/>
            <a:ext cx="40386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1962150" y="3390900"/>
            <a:ext cx="2781300" cy="26670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0194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To find the equation of ANY circle you need to know  2 things</a:t>
            </a:r>
            <a:r>
              <a:rPr lang="en-US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radius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The coordinates of the center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89864"/>
            <a:ext cx="5119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the radius is </a:t>
            </a:r>
            <a:r>
              <a:rPr lang="en-US" sz="2400" b="1" i="1" dirty="0" smtClean="0"/>
              <a:t>r</a:t>
            </a:r>
            <a:r>
              <a:rPr lang="en-US" sz="2400" dirty="0" smtClean="0"/>
              <a:t> and the center is </a:t>
            </a:r>
            <a:r>
              <a:rPr lang="en-US" sz="2400" b="1" dirty="0" smtClean="0"/>
              <a:t>(h, k)</a:t>
            </a:r>
            <a:r>
              <a:rPr lang="en-US" sz="2400" dirty="0" smtClean="0"/>
              <a:t>,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9965" y="2362200"/>
            <a:ext cx="783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Then, to find the </a:t>
            </a:r>
            <a:r>
              <a:rPr lang="en-US" sz="2400" b="1" dirty="0" smtClean="0"/>
              <a:t>distance</a:t>
            </a:r>
            <a:r>
              <a:rPr lang="en-US" sz="2400" dirty="0" smtClean="0"/>
              <a:t> between a point on the circle </a:t>
            </a:r>
            <a:r>
              <a:rPr lang="en-US" sz="2400" b="1" dirty="0" smtClean="0"/>
              <a:t>(x, y) </a:t>
            </a:r>
          </a:p>
          <a:p>
            <a:r>
              <a:rPr lang="en-US" sz="2400" dirty="0" smtClean="0"/>
              <a:t>And the center </a:t>
            </a:r>
            <a:r>
              <a:rPr lang="en-US" sz="2400" b="1" dirty="0" smtClean="0"/>
              <a:t>(h, k) </a:t>
            </a:r>
            <a:r>
              <a:rPr lang="en-US" sz="2400" dirty="0" smtClean="0"/>
              <a:t>you use </a:t>
            </a:r>
            <a:r>
              <a:rPr lang="en-US" sz="2400" b="1" i="1" dirty="0" smtClean="0"/>
              <a:t>r</a:t>
            </a:r>
            <a:endParaRPr lang="en-US" sz="2400" b="1" i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14400" y="3505200"/>
            <a:ext cx="0" cy="304800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9965" y="6248400"/>
            <a:ext cx="3724835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482" y="3386416"/>
            <a:ext cx="3954286" cy="703729"/>
          </a:xfrm>
          <a:prstGeom prst="rect">
            <a:avLst/>
          </a:prstGeom>
        </p:spPr>
      </p:pic>
      <p:pic>
        <p:nvPicPr>
          <p:cNvPr id="13" name="Picture 1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68270"/>
            <a:ext cx="2514600" cy="210272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390719" y="4504134"/>
            <a:ext cx="4604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If we </a:t>
            </a:r>
            <a:r>
              <a:rPr lang="en-US" sz="2400" b="1" i="1" dirty="0" smtClean="0"/>
              <a:t>square</a:t>
            </a:r>
            <a:r>
              <a:rPr lang="en-US" sz="2400" dirty="0" smtClean="0"/>
              <a:t> both sides, we get the </a:t>
            </a:r>
          </a:p>
          <a:p>
            <a:r>
              <a:rPr lang="en-US" sz="2400" b="1" dirty="0" smtClean="0"/>
              <a:t>Standard equation </a:t>
            </a:r>
            <a:r>
              <a:rPr lang="en-US" sz="2400" dirty="0" smtClean="0"/>
              <a:t>of a circle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73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87343"/>
            <a:ext cx="6789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Standard Equation of a Circle</a:t>
            </a:r>
            <a:endParaRPr lang="en-US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313" y="1982407"/>
            <a:ext cx="8026327" cy="38220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63" y="2667000"/>
            <a:ext cx="4892829" cy="73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"/>
            <a:ext cx="4892829" cy="73821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3400421"/>
            <a:ext cx="19053" cy="5715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7848600" cy="3303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09" y="2133600"/>
            <a:ext cx="3233525" cy="3048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473" y="2105015"/>
            <a:ext cx="3115522" cy="36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81000"/>
            <a:ext cx="4135757" cy="9906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491" y="228600"/>
            <a:ext cx="3657600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0999" y="1616470"/>
            <a:ext cx="4386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need two things:</a:t>
            </a:r>
          </a:p>
          <a:p>
            <a:r>
              <a:rPr lang="en-US" b="1" u="sng" dirty="0" smtClean="0"/>
              <a:t>Radius</a:t>
            </a:r>
            <a:r>
              <a:rPr lang="en-US" dirty="0" smtClean="0"/>
              <a:t> and </a:t>
            </a:r>
            <a:r>
              <a:rPr lang="en-US" b="1" u="sng" dirty="0" smtClean="0"/>
              <a:t>Center</a:t>
            </a:r>
            <a:r>
              <a:rPr lang="en-US" dirty="0" smtClean="0"/>
              <a:t>, so far we have the </a:t>
            </a:r>
            <a:r>
              <a:rPr lang="en-US" u="sng" dirty="0" smtClean="0"/>
              <a:t>Center</a:t>
            </a:r>
            <a:endParaRPr lang="en-US" u="sn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668" y="2285623"/>
            <a:ext cx="3484418" cy="525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9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80999"/>
            <a:ext cx="7696200" cy="4418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8734" y="1066800"/>
            <a:ext cx="12795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Radius: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Center: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914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8229600" cy="354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66800"/>
            <a:ext cx="12795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Radius:</a:t>
            </a:r>
          </a:p>
          <a:p>
            <a:endParaRPr lang="en-US" sz="2800" b="1" dirty="0"/>
          </a:p>
          <a:p>
            <a:endParaRPr lang="en-US" sz="2800" b="1" dirty="0" smtClean="0"/>
          </a:p>
          <a:p>
            <a:r>
              <a:rPr lang="en-US" sz="2800" b="1" dirty="0" smtClean="0"/>
              <a:t>Center: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092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644163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Homework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Page 702</a:t>
            </a:r>
            <a:r>
              <a:rPr lang="en-US" sz="2400" dirty="0" smtClean="0"/>
              <a:t>:  # 1, 2, 3 – 15 odds, 16, 17 – 25 odds, 26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68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131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11</cp:revision>
  <dcterms:created xsi:type="dcterms:W3CDTF">2013-03-20T04:02:11Z</dcterms:created>
  <dcterms:modified xsi:type="dcterms:W3CDTF">2014-02-23T17:38:28Z</dcterms:modified>
</cp:coreProperties>
</file>