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3" r:id="rId6"/>
    <p:sldId id="264" r:id="rId7"/>
    <p:sldId id="266" r:id="rId8"/>
    <p:sldId id="260" r:id="rId9"/>
    <p:sldId id="265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9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8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8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5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7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4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7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041D8-3D71-473D-AAB7-9DCDE60737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9668-290A-440F-8FC8-CAF224A7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6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3" Type="http://schemas.openxmlformats.org/officeDocument/2006/relationships/image" Target="../media/image14.tmp"/><Relationship Id="rId7" Type="http://schemas.openxmlformats.org/officeDocument/2006/relationships/image" Target="../media/image18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4" Type="http://schemas.openxmlformats.org/officeDocument/2006/relationships/image" Target="../media/image15.tmp"/><Relationship Id="rId9" Type="http://schemas.openxmlformats.org/officeDocument/2006/relationships/image" Target="../media/image20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3181794" cy="3905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" y="1524000"/>
            <a:ext cx="3772427" cy="638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13" y="2743200"/>
            <a:ext cx="3467584" cy="1629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585870"/>
            <a:ext cx="178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March 25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884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54349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Homework:</a:t>
            </a:r>
          </a:p>
          <a:p>
            <a:endParaRPr lang="en-US" sz="3600" b="1" dirty="0"/>
          </a:p>
          <a:p>
            <a:r>
              <a:rPr lang="en-US" sz="3600" b="1" dirty="0" smtClean="0"/>
              <a:t>Page 723:  # 3 – 17 odds, 23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190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3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14" y="228600"/>
            <a:ext cx="7659169" cy="137179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3057952" cy="362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428735"/>
            <a:ext cx="3400900" cy="6668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49686" y="2762156"/>
            <a:ext cx="1548050" cy="33342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8036" y="3505200"/>
            <a:ext cx="811049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Standards:  </a:t>
            </a:r>
          </a:p>
          <a:p>
            <a:r>
              <a:rPr lang="en-US" sz="2400" dirty="0" smtClean="0"/>
              <a:t>8.0  Students know, derive, and solve problems involving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perimeter, circumference, area, volume, lateral area, and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surface area of common geometric figures.</a:t>
            </a:r>
          </a:p>
          <a:p>
            <a:endParaRPr lang="en-US" sz="2400" dirty="0"/>
          </a:p>
          <a:p>
            <a:r>
              <a:rPr lang="en-US" sz="2400" dirty="0" smtClean="0"/>
              <a:t>10.0  Students compute areas of polygons, including rectangles,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scalene triangles, equilateral triangles, rhombi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parallelograms, and trapezoids.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139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353" y="304800"/>
            <a:ext cx="75873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Postulate 24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Area of a Square Postulate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area of a square is the square of the length of its side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Postulate 25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Area Congruence Postulate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two polygons are congruent, then they have the same area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Postulate 26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Area Addition Postulate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area of a region is the sum of the areas of its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 overlapping parts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428998"/>
            <a:ext cx="2362200" cy="258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6968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Rectangles and Parallelograms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2438400" cy="1371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ata 3"/>
          <p:cNvSpPr/>
          <p:nvPr/>
        </p:nvSpPr>
        <p:spPr>
          <a:xfrm>
            <a:off x="4953000" y="1524000"/>
            <a:ext cx="3581400" cy="1524000"/>
          </a:xfrm>
          <a:prstGeom prst="flowChartInputOutpu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009745"/>
            <a:ext cx="884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Height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895600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Base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51087" y="2057400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Side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91707" y="3095655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Base</a:t>
            </a:r>
            <a:endParaRPr lang="en-US" sz="20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666509" y="1524000"/>
            <a:ext cx="0" cy="15240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3182" y="2225189"/>
            <a:ext cx="812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Height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92764" y="3849708"/>
            <a:ext cx="4442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Area = Base ∙ Height</a:t>
            </a:r>
            <a:endParaRPr lang="en-US" sz="40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6426145" y="1154668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24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549" y="408057"/>
            <a:ext cx="1874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Practice</a:t>
            </a:r>
            <a:endParaRPr lang="en-US" sz="40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914400"/>
            <a:ext cx="3105732" cy="186131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48" y="1295399"/>
            <a:ext cx="2981741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1874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Practice</a:t>
            </a:r>
            <a:endParaRPr lang="en-US" sz="40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7430538" cy="6096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0" y="1676442"/>
            <a:ext cx="533400" cy="304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/>
          <p:cNvSpPr/>
          <p:nvPr/>
        </p:nvSpPr>
        <p:spPr>
          <a:xfrm rot="18435798">
            <a:off x="4974928" y="3173252"/>
            <a:ext cx="3181869" cy="762000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0" y="2590800"/>
            <a:ext cx="571500" cy="457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8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2083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Triangles</a:t>
            </a:r>
            <a:endParaRPr lang="en-US" sz="4000" b="1" u="sng" dirty="0"/>
          </a:p>
        </p:txBody>
      </p:sp>
      <p:sp>
        <p:nvSpPr>
          <p:cNvPr id="3" name="Isosceles Triangle 2"/>
          <p:cNvSpPr/>
          <p:nvPr/>
        </p:nvSpPr>
        <p:spPr>
          <a:xfrm>
            <a:off x="1219200" y="1219200"/>
            <a:ext cx="2133600" cy="17526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4648200" y="1219200"/>
            <a:ext cx="3352800" cy="17526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3" idx="0"/>
            <a:endCxn id="3" idx="3"/>
          </p:cNvCxnSpPr>
          <p:nvPr/>
        </p:nvCxnSpPr>
        <p:spPr>
          <a:xfrm>
            <a:off x="2286000" y="1219200"/>
            <a:ext cx="0" cy="17526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45873" y="1611868"/>
            <a:ext cx="812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Height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05674" y="297180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362200" y="1981200"/>
            <a:ext cx="990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1981200"/>
            <a:ext cx="457200" cy="26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689490" y="3071152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Base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74258" y="3810000"/>
                <a:ext cx="3823483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𝑨𝒓𝒆𝒂</m:t>
                      </m:r>
                      <m:r>
                        <a:rPr lang="en-US" sz="24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𝑩𝒂𝒔𝒆</m:t>
                      </m:r>
                      <m:r>
                        <a:rPr lang="en-US" sz="2400" b="1" i="1" smtClean="0">
                          <a:latin typeface="Cambria Math"/>
                        </a:rPr>
                        <m:t> ∙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𝑯𝒆𝒊𝒈𝒉𝒕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58" y="3810000"/>
                <a:ext cx="3823483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953000" y="3802369"/>
                <a:ext cx="3520516" cy="7914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𝑨𝒓𝒆𝒂</m:t>
                      </m:r>
                      <m:r>
                        <a:rPr lang="en-US" sz="24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𝑩𝒂𝒔𝒆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 ∙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𝑯𝒆𝒊𝒈𝒉𝒕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02369"/>
                <a:ext cx="3520516" cy="7914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287982" y="3971069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or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1170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1874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Practice</a:t>
            </a:r>
            <a:endParaRPr lang="en-US" sz="40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6705600" cy="54784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05000"/>
            <a:ext cx="2014628" cy="128339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905000"/>
            <a:ext cx="2286001" cy="110218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06098"/>
            <a:ext cx="3276600" cy="54412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855" y="3850226"/>
            <a:ext cx="4454236" cy="54243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495799"/>
            <a:ext cx="2514600" cy="38196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662" y="5029200"/>
            <a:ext cx="4647937" cy="31807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691" y="5562600"/>
            <a:ext cx="2694709" cy="2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1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7520" y="228600"/>
            <a:ext cx="65206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lengths of the hypotenuse and one leg</a:t>
            </a:r>
          </a:p>
          <a:p>
            <a:r>
              <a:rPr lang="en-US" sz="2800" b="1" dirty="0" smtClean="0"/>
              <a:t>Of a right triangle are given.  Find the </a:t>
            </a:r>
          </a:p>
          <a:p>
            <a:r>
              <a:rPr lang="en-US" sz="2800" b="1" dirty="0" smtClean="0"/>
              <a:t>Perimeter and Area of the triangle.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81199"/>
            <a:ext cx="2600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Hypotenuse:  </a:t>
            </a:r>
            <a:r>
              <a:rPr lang="en-US" sz="2400" dirty="0" smtClean="0"/>
              <a:t>15 in.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Leg:  </a:t>
            </a:r>
            <a:r>
              <a:rPr lang="en-US" sz="2400" dirty="0" smtClean="0"/>
              <a:t>12 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39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207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8</cp:revision>
  <dcterms:created xsi:type="dcterms:W3CDTF">2013-03-25T02:20:16Z</dcterms:created>
  <dcterms:modified xsi:type="dcterms:W3CDTF">2013-03-25T03:33:20Z</dcterms:modified>
</cp:coreProperties>
</file>