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B981-D83B-4420-AD30-7B558054244A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1D99-FBE2-42BE-98C3-687016E93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B981-D83B-4420-AD30-7B558054244A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1D99-FBE2-42BE-98C3-687016E93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5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B981-D83B-4420-AD30-7B558054244A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1D99-FBE2-42BE-98C3-687016E93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3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B981-D83B-4420-AD30-7B558054244A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1D99-FBE2-42BE-98C3-687016E93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8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B981-D83B-4420-AD30-7B558054244A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1D99-FBE2-42BE-98C3-687016E93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5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B981-D83B-4420-AD30-7B558054244A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1D99-FBE2-42BE-98C3-687016E93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3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B981-D83B-4420-AD30-7B558054244A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1D99-FBE2-42BE-98C3-687016E93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0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B981-D83B-4420-AD30-7B558054244A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1D99-FBE2-42BE-98C3-687016E93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6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B981-D83B-4420-AD30-7B558054244A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1D99-FBE2-42BE-98C3-687016E93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1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B981-D83B-4420-AD30-7B558054244A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1D99-FBE2-42BE-98C3-687016E93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1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B981-D83B-4420-AD30-7B558054244A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1D99-FBE2-42BE-98C3-687016E93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3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AB981-D83B-4420-AD30-7B558054244A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E1D99-FBE2-42BE-98C3-687016E93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6858000" cy="130523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55" y="2133600"/>
            <a:ext cx="3060700" cy="4572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655" y="2819400"/>
            <a:ext cx="3843545" cy="9639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084618" y="3505200"/>
            <a:ext cx="914400" cy="278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36" y="4710545"/>
            <a:ext cx="7053781" cy="83820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36" y="5715000"/>
            <a:ext cx="6821134" cy="762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" y="4091832"/>
            <a:ext cx="2304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Arial Black" pitchFamily="34" charset="0"/>
              </a:rPr>
              <a:t>Standards:</a:t>
            </a:r>
            <a:endParaRPr lang="en-US" sz="2800" b="1" u="sng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10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67115"/>
            <a:ext cx="8089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Theorem 11.7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 Areas of Similar Polygons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24118" y="1144360"/>
                <a:ext cx="8733288" cy="89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v"/>
                </a:pPr>
                <a:r>
                  <a:rPr lang="en-US" sz="2400" dirty="0" smtClean="0"/>
                  <a:t>If two polygons are similar with the lengths of corresponding sides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in the ratio of </a:t>
                </a:r>
                <a:r>
                  <a:rPr lang="en-US" sz="2800" b="1" i="1" dirty="0" smtClean="0">
                    <a:solidFill>
                      <a:srgbClr val="FF0000"/>
                    </a:solidFill>
                  </a:rPr>
                  <a:t>a:b</a:t>
                </a:r>
                <a:r>
                  <a:rPr lang="en-US" sz="2400" dirty="0" smtClean="0"/>
                  <a:t>, then the ratio of their areas is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: 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118" y="1144360"/>
                <a:ext cx="8733288" cy="892552"/>
              </a:xfrm>
              <a:prstGeom prst="rect">
                <a:avLst/>
              </a:prstGeom>
              <a:blipFill rotWithShape="1">
                <a:blip r:embed="rId2"/>
                <a:stretch>
                  <a:fillRect l="-978" t="-5479" r="-140" b="-19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452691" y="3883959"/>
            <a:ext cx="3722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Perpetua Titling MT" pitchFamily="18" charset="0"/>
              </a:rPr>
              <a:t>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40115" y="3924300"/>
            <a:ext cx="5597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Perpetua Titling MT" pitchFamily="18" charset="0"/>
              </a:rPr>
              <a:t>II</a:t>
            </a:r>
            <a:endParaRPr lang="en-US" sz="4000" b="1" dirty="0">
              <a:latin typeface="Perpetua Titling MT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71487" y="2482334"/>
                <a:ext cx="4355359" cy="8592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𝑆𝑖𝑑𝑒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𝑙𝑒𝑛𝑔𝑡h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𝑃𝑜𝑙𝑦𝑔𝑜𝑛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𝐼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𝑆𝑖𝑑𝑒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𝑙𝑒𝑛𝑔𝑡h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𝑃𝑜𝑙𝑦𝑔𝑜𝑛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𝐼𝐼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487" y="2482334"/>
                <a:ext cx="4355359" cy="85927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48655" y="3883959"/>
                <a:ext cx="4201022" cy="8592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𝑃𝑒𝑟𝑖𝑚𝑒𝑡𝑒𝑟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𝑃𝑜𝑙𝑦𝑔𝑜𝑛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𝐼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𝑃𝑒𝑟𝑖𝑚𝑒𝑡𝑒𝑟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𝑃𝑜𝑙𝑦𝑔𝑜𝑛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𝐼𝐼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55" y="3883959"/>
                <a:ext cx="4201022" cy="85927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09600" y="5257800"/>
                <a:ext cx="3592587" cy="8982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𝐴𝑟𝑒𝑎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𝑃𝑜𝑙𝑦𝑔𝑜𝑛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𝐼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𝐴𝑟𝑒𝑎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𝑃𝑜𝑙𝑦𝑔𝑜𝑛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𝐼𝐼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257800"/>
                <a:ext cx="3592587" cy="89825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rapezoid 12"/>
          <p:cNvSpPr/>
          <p:nvPr/>
        </p:nvSpPr>
        <p:spPr>
          <a:xfrm>
            <a:off x="6705600" y="2911971"/>
            <a:ext cx="1828800" cy="2117229"/>
          </a:xfrm>
          <a:prstGeom prst="trapezoid">
            <a:avLst>
              <a:gd name="adj" fmla="val 19072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apezoid 13"/>
          <p:cNvSpPr/>
          <p:nvPr/>
        </p:nvSpPr>
        <p:spPr>
          <a:xfrm>
            <a:off x="5029200" y="3341608"/>
            <a:ext cx="1219200" cy="1687592"/>
          </a:xfrm>
          <a:prstGeom prst="trapezoi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3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8610600" cy="166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0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12" y="816659"/>
            <a:ext cx="8280397" cy="1143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170328"/>
            <a:ext cx="2604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Perpetua Titling MT" pitchFamily="18" charset="0"/>
              </a:rPr>
              <a:t>Practice</a:t>
            </a:r>
            <a:endParaRPr lang="en-US" sz="3600" b="1" dirty="0">
              <a:latin typeface="Perpetua Titling MT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6271" y="1388159"/>
            <a:ext cx="914400" cy="571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1752600" y="2514600"/>
            <a:ext cx="1600200" cy="1143000"/>
          </a:xfrm>
          <a:prstGeom prst="triangle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4724400" y="2286000"/>
            <a:ext cx="2344271" cy="2057400"/>
          </a:xfrm>
          <a:prstGeom prst="triangle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07558"/>
            <a:ext cx="8382000" cy="70275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" y="332130"/>
            <a:ext cx="26046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Perpetua Titling MT" pitchFamily="18" charset="0"/>
              </a:rPr>
              <a:t>Practice</a:t>
            </a:r>
            <a:endParaRPr lang="en-US" sz="3600" b="1" dirty="0">
              <a:latin typeface="Perpetua Titling MT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15200" y="1240454"/>
            <a:ext cx="457200" cy="4698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6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26046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Perpetua Titling MT" pitchFamily="18" charset="0"/>
              </a:rPr>
              <a:t>Practice</a:t>
            </a:r>
            <a:endParaRPr lang="en-US" sz="3600" b="1" dirty="0">
              <a:latin typeface="Perpetua Titling MT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066800"/>
            <a:ext cx="8279032" cy="914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8200" y="2362200"/>
            <a:ext cx="1828800" cy="1066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19600" y="2209800"/>
            <a:ext cx="2590800" cy="1371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2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6437211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Homework:</a:t>
            </a:r>
          </a:p>
          <a:p>
            <a:endParaRPr lang="en-US" dirty="0"/>
          </a:p>
          <a:p>
            <a:r>
              <a:rPr lang="en-US" sz="4400" dirty="0" smtClean="0">
                <a:solidFill>
                  <a:srgbClr val="FF0000"/>
                </a:solidFill>
              </a:rPr>
              <a:t>Page 740</a:t>
            </a:r>
            <a:r>
              <a:rPr lang="en-US" sz="4400" dirty="0" smtClean="0"/>
              <a:t>:  # 7, 9, 12, 14, 17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4033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117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10</cp:revision>
  <dcterms:created xsi:type="dcterms:W3CDTF">2013-03-26T23:27:00Z</dcterms:created>
  <dcterms:modified xsi:type="dcterms:W3CDTF">2013-03-27T04:05:28Z</dcterms:modified>
</cp:coreProperties>
</file>