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18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4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7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93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0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95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576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35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5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05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E03C-02EE-4DC5-A7BA-F998FB03EC39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BDF6-DFD0-4851-8ACA-A25D3294A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45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52401"/>
            <a:ext cx="5867400" cy="11141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49" y="4343400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Standards:</a:t>
            </a: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5053445"/>
            <a:ext cx="8528449" cy="990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2895600"/>
            <a:ext cx="635058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Essential Questions: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How do you find the length of an arc of a circle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How do you find the area of a sector of a circle</a:t>
            </a:r>
            <a:endParaRPr lang="en-US" sz="2400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524000"/>
            <a:ext cx="4953692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48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48549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Homework:</a:t>
            </a:r>
          </a:p>
          <a:p>
            <a:endParaRPr lang="en-US" sz="4000" dirty="0"/>
          </a:p>
          <a:p>
            <a:r>
              <a:rPr lang="en-US" sz="4000" dirty="0" smtClean="0"/>
              <a:t>Page 750:  #15 – 23all</a:t>
            </a:r>
          </a:p>
          <a:p>
            <a:endParaRPr lang="en-US" sz="4000" dirty="0"/>
          </a:p>
          <a:p>
            <a:r>
              <a:rPr lang="en-US" sz="4000" dirty="0" smtClean="0"/>
              <a:t>Page 758:  # 12, 13, 14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294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609600" y="533400"/>
                <a:ext cx="7532255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800" b="1" u="sng" dirty="0" smtClean="0">
                    <a:solidFill>
                      <a:srgbClr val="FF0000"/>
                    </a:solidFill>
                  </a:rPr>
                  <a:t>Circumference of a Circle</a:t>
                </a:r>
                <a:r>
                  <a:rPr lang="en-US" sz="2800" b="1" u="sng" dirty="0" smtClean="0"/>
                  <a:t>:   </a:t>
                </a:r>
                <a:r>
                  <a:rPr lang="en-US" sz="2400" dirty="0" smtClean="0"/>
                  <a:t>Distance around a circle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</a:t>
                </a:r>
                <a:r>
                  <a:rPr lang="en-US" sz="2800" dirty="0" smtClean="0"/>
                  <a:t>Circumference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𝜋</m:t>
                    </m:r>
                    <m:d>
                      <m:d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𝑑𝑖𝑎𝑚𝑒𝑡𝑒𝑟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                          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𝑟𝑎𝑑𝑖𝑢𝑠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"/>
                <a:ext cx="7532255" cy="138499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375" t="-3965" r="-81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1225897"/>
            <a:ext cx="1919375" cy="20219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5260" y="3301169"/>
            <a:ext cx="790870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Find the indicated measure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/>
          </a:p>
          <a:p>
            <a:pPr marL="342900" indent="-342900">
              <a:buAutoNum type="alphaLcPeriod"/>
            </a:pPr>
            <a:r>
              <a:rPr lang="en-US" sz="2800" dirty="0" smtClean="0"/>
              <a:t>Circumference of a circle with radius 9 centimeters</a:t>
            </a:r>
          </a:p>
          <a:p>
            <a:pPr marL="342900" indent="-342900">
              <a:buAutoNum type="alphaLcPeriod"/>
            </a:pPr>
            <a:endParaRPr lang="en-US" sz="2800" dirty="0"/>
          </a:p>
          <a:p>
            <a:pPr marL="342900" indent="-342900">
              <a:buAutoNum type="alphaLcPeriod"/>
            </a:pPr>
            <a:r>
              <a:rPr lang="en-US" sz="2800" dirty="0" smtClean="0"/>
              <a:t>Radius of a circle with circumference 26 meters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5063" y="119390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11.4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178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2696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 Length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753" y="936486"/>
            <a:ext cx="3682541" cy="10207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753" y="2096067"/>
            <a:ext cx="4397636" cy="8192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582543"/>
            <a:ext cx="2395436" cy="233280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753" y="3048000"/>
            <a:ext cx="7700590" cy="206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68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3761"/>
            <a:ext cx="197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Practice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09601" y="1447800"/>
            <a:ext cx="2286000" cy="21963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7793" y="1007640"/>
            <a:ext cx="387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circumference of the red circle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828800"/>
            <a:ext cx="1676400" cy="1447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828800"/>
            <a:ext cx="1676400" cy="144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18661" y="2133600"/>
            <a:ext cx="914400" cy="914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33061" y="2133600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47461" y="2133600"/>
            <a:ext cx="914400" cy="914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18661" y="32766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04357" y="3314700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55237" y="322894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27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>
            <a:off x="4218661" y="3429000"/>
            <a:ext cx="11365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3"/>
          </p:cNvCxnSpPr>
          <p:nvPr/>
        </p:nvCxnSpPr>
        <p:spPr>
          <a:xfrm>
            <a:off x="5799589" y="3429000"/>
            <a:ext cx="1104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</p:cNvCxnSpPr>
          <p:nvPr/>
        </p:nvCxnSpPr>
        <p:spPr>
          <a:xfrm>
            <a:off x="4218661" y="2590800"/>
            <a:ext cx="26856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78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799" y="130477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Baskerville Old Face" pitchFamily="18" charset="0"/>
              </a:rPr>
              <a:t>Practice</a:t>
            </a:r>
            <a:endParaRPr lang="en-US" sz="40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246" y="865094"/>
            <a:ext cx="47234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 the indicated measure</a:t>
            </a:r>
          </a:p>
          <a:p>
            <a:r>
              <a:rPr lang="en-US" sz="3200" dirty="0" smtClean="0"/>
              <a:t>1.  length of arc AB.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317" y="1946794"/>
            <a:ext cx="2196563" cy="18931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1838" y="1342677"/>
            <a:ext cx="1025240" cy="6234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6803" y="136201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="1" dirty="0" smtClean="0"/>
              <a:t>. </a:t>
            </a:r>
            <a:endParaRPr lang="en-US" sz="3200" b="1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1655" y="1939787"/>
            <a:ext cx="2348038" cy="188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60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242047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11.5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799" y="765267"/>
            <a:ext cx="3388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Area of a Circle: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31376"/>
            <a:ext cx="2362200" cy="298854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421" y="3074113"/>
            <a:ext cx="4222377" cy="4132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184" y="3657599"/>
            <a:ext cx="2930615" cy="179251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99109" y="5181600"/>
            <a:ext cx="1353690" cy="26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PenAnnotation0"/>
          <p:cNvSpPr/>
          <p:nvPr/>
        </p:nvSpPr>
        <p:spPr>
          <a:xfrm>
            <a:off x="3500437" y="3866554"/>
            <a:ext cx="44649" cy="1098353"/>
          </a:xfrm>
          <a:custGeom>
            <a:avLst/>
            <a:gdLst/>
            <a:ahLst/>
            <a:cxnLst/>
            <a:rect l="0" t="0" r="0" b="0"/>
            <a:pathLst>
              <a:path w="44649" h="1098353">
                <a:moveTo>
                  <a:pt x="0" y="0"/>
                </a:moveTo>
                <a:lnTo>
                  <a:pt x="0" y="26650"/>
                </a:lnTo>
                <a:lnTo>
                  <a:pt x="992" y="35627"/>
                </a:lnTo>
                <a:lnTo>
                  <a:pt x="2646" y="44587"/>
                </a:lnTo>
                <a:lnTo>
                  <a:pt x="4741" y="53537"/>
                </a:lnTo>
                <a:lnTo>
                  <a:pt x="6137" y="63473"/>
                </a:lnTo>
                <a:lnTo>
                  <a:pt x="7068" y="74065"/>
                </a:lnTo>
                <a:lnTo>
                  <a:pt x="8378" y="102644"/>
                </a:lnTo>
                <a:lnTo>
                  <a:pt x="8766" y="131616"/>
                </a:lnTo>
                <a:lnTo>
                  <a:pt x="8929" y="452276"/>
                </a:lnTo>
                <a:lnTo>
                  <a:pt x="9921" y="466221"/>
                </a:lnTo>
                <a:lnTo>
                  <a:pt x="11576" y="479486"/>
                </a:lnTo>
                <a:lnTo>
                  <a:pt x="13670" y="492298"/>
                </a:lnTo>
                <a:lnTo>
                  <a:pt x="15067" y="512746"/>
                </a:lnTo>
                <a:lnTo>
                  <a:pt x="15997" y="538284"/>
                </a:lnTo>
                <a:lnTo>
                  <a:pt x="17492" y="626896"/>
                </a:lnTo>
                <a:lnTo>
                  <a:pt x="18606" y="642165"/>
                </a:lnTo>
                <a:lnTo>
                  <a:pt x="20342" y="656313"/>
                </a:lnTo>
                <a:lnTo>
                  <a:pt x="22491" y="669714"/>
                </a:lnTo>
                <a:lnTo>
                  <a:pt x="23924" y="683609"/>
                </a:lnTo>
                <a:lnTo>
                  <a:pt x="24878" y="697833"/>
                </a:lnTo>
                <a:lnTo>
                  <a:pt x="25515" y="712277"/>
                </a:lnTo>
                <a:lnTo>
                  <a:pt x="32674" y="813070"/>
                </a:lnTo>
                <a:lnTo>
                  <a:pt x="34366" y="849851"/>
                </a:lnTo>
                <a:lnTo>
                  <a:pt x="35318" y="926055"/>
                </a:lnTo>
                <a:lnTo>
                  <a:pt x="36444" y="952729"/>
                </a:lnTo>
                <a:lnTo>
                  <a:pt x="38186" y="978449"/>
                </a:lnTo>
                <a:lnTo>
                  <a:pt x="40340" y="1003534"/>
                </a:lnTo>
                <a:lnTo>
                  <a:pt x="41777" y="1024226"/>
                </a:lnTo>
                <a:lnTo>
                  <a:pt x="43372" y="1057800"/>
                </a:lnTo>
                <a:lnTo>
                  <a:pt x="44648" y="10983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PenAnnotation1"/>
          <p:cNvSpPr/>
          <p:nvPr/>
        </p:nvSpPr>
        <p:spPr>
          <a:xfrm>
            <a:off x="3500437" y="3830838"/>
            <a:ext cx="1079101" cy="1227011"/>
          </a:xfrm>
          <a:custGeom>
            <a:avLst/>
            <a:gdLst/>
            <a:ahLst/>
            <a:cxnLst/>
            <a:rect l="0" t="0" r="0" b="0"/>
            <a:pathLst>
              <a:path w="1079101" h="1227011">
                <a:moveTo>
                  <a:pt x="0" y="17857"/>
                </a:moveTo>
                <a:lnTo>
                  <a:pt x="273693" y="17857"/>
                </a:lnTo>
                <a:lnTo>
                  <a:pt x="298250" y="15211"/>
                </a:lnTo>
                <a:lnTo>
                  <a:pt x="328811" y="10789"/>
                </a:lnTo>
                <a:lnTo>
                  <a:pt x="356717" y="9479"/>
                </a:lnTo>
                <a:lnTo>
                  <a:pt x="383837" y="9091"/>
                </a:lnTo>
                <a:lnTo>
                  <a:pt x="624763" y="8928"/>
                </a:lnTo>
                <a:lnTo>
                  <a:pt x="640152" y="6282"/>
                </a:lnTo>
                <a:lnTo>
                  <a:pt x="654598" y="2790"/>
                </a:lnTo>
                <a:lnTo>
                  <a:pt x="688125" y="549"/>
                </a:lnTo>
                <a:lnTo>
                  <a:pt x="718671" y="106"/>
                </a:lnTo>
                <a:lnTo>
                  <a:pt x="900873" y="0"/>
                </a:lnTo>
                <a:lnTo>
                  <a:pt x="914010" y="2644"/>
                </a:lnTo>
                <a:lnTo>
                  <a:pt x="923156" y="6135"/>
                </a:lnTo>
                <a:lnTo>
                  <a:pt x="936995" y="8818"/>
                </a:lnTo>
                <a:lnTo>
                  <a:pt x="937340" y="11525"/>
                </a:lnTo>
                <a:lnTo>
                  <a:pt x="937563" y="21347"/>
                </a:lnTo>
                <a:lnTo>
                  <a:pt x="945716" y="57904"/>
                </a:lnTo>
                <a:lnTo>
                  <a:pt x="946525" y="95389"/>
                </a:lnTo>
                <a:lnTo>
                  <a:pt x="947533" y="122740"/>
                </a:lnTo>
                <a:lnTo>
                  <a:pt x="954234" y="157064"/>
                </a:lnTo>
                <a:lnTo>
                  <a:pt x="959849" y="199112"/>
                </a:lnTo>
                <a:lnTo>
                  <a:pt x="967797" y="250817"/>
                </a:lnTo>
                <a:lnTo>
                  <a:pt x="970874" y="278160"/>
                </a:lnTo>
                <a:lnTo>
                  <a:pt x="975252" y="310288"/>
                </a:lnTo>
                <a:lnTo>
                  <a:pt x="980188" y="338660"/>
                </a:lnTo>
                <a:lnTo>
                  <a:pt x="981650" y="368563"/>
                </a:lnTo>
                <a:lnTo>
                  <a:pt x="982984" y="393000"/>
                </a:lnTo>
                <a:lnTo>
                  <a:pt x="986884" y="423704"/>
                </a:lnTo>
                <a:lnTo>
                  <a:pt x="989279" y="451903"/>
                </a:lnTo>
                <a:lnTo>
                  <a:pt x="993273" y="487445"/>
                </a:lnTo>
                <a:lnTo>
                  <a:pt x="998095" y="519473"/>
                </a:lnTo>
                <a:lnTo>
                  <a:pt x="1000215" y="545399"/>
                </a:lnTo>
                <a:lnTo>
                  <a:pt x="1004465" y="580072"/>
                </a:lnTo>
                <a:lnTo>
                  <a:pt x="1007015" y="610697"/>
                </a:lnTo>
                <a:lnTo>
                  <a:pt x="1009140" y="640513"/>
                </a:lnTo>
                <a:lnTo>
                  <a:pt x="1014923" y="692378"/>
                </a:lnTo>
                <a:lnTo>
                  <a:pt x="1023853" y="806969"/>
                </a:lnTo>
                <a:lnTo>
                  <a:pt x="1025553" y="837878"/>
                </a:lnTo>
                <a:lnTo>
                  <a:pt x="1028955" y="872121"/>
                </a:lnTo>
                <a:lnTo>
                  <a:pt x="1032782" y="906522"/>
                </a:lnTo>
                <a:lnTo>
                  <a:pt x="1034483" y="931733"/>
                </a:lnTo>
                <a:lnTo>
                  <a:pt x="1037885" y="960798"/>
                </a:lnTo>
                <a:lnTo>
                  <a:pt x="1041712" y="990582"/>
                </a:lnTo>
                <a:lnTo>
                  <a:pt x="1044858" y="1026069"/>
                </a:lnTo>
                <a:lnTo>
                  <a:pt x="1051634" y="1071090"/>
                </a:lnTo>
                <a:lnTo>
                  <a:pt x="1059925" y="1136244"/>
                </a:lnTo>
                <a:lnTo>
                  <a:pt x="1069834" y="1202962"/>
                </a:lnTo>
                <a:lnTo>
                  <a:pt x="1073440" y="1211982"/>
                </a:lnTo>
                <a:lnTo>
                  <a:pt x="1077358" y="1219298"/>
                </a:lnTo>
                <a:lnTo>
                  <a:pt x="1079100" y="1225857"/>
                </a:lnTo>
                <a:lnTo>
                  <a:pt x="1078571" y="1227010"/>
                </a:lnTo>
                <a:lnTo>
                  <a:pt x="1077228" y="1226787"/>
                </a:lnTo>
                <a:lnTo>
                  <a:pt x="1073088" y="1223894"/>
                </a:lnTo>
                <a:lnTo>
                  <a:pt x="1064206" y="1215877"/>
                </a:lnTo>
                <a:lnTo>
                  <a:pt x="1062689" y="1215396"/>
                </a:lnTo>
                <a:lnTo>
                  <a:pt x="1047835" y="1214624"/>
                </a:lnTo>
                <a:lnTo>
                  <a:pt x="1032244" y="1213527"/>
                </a:lnTo>
                <a:lnTo>
                  <a:pt x="1003137" y="1208324"/>
                </a:lnTo>
                <a:lnTo>
                  <a:pt x="973126" y="1205348"/>
                </a:lnTo>
                <a:lnTo>
                  <a:pt x="930248" y="1201136"/>
                </a:lnTo>
                <a:lnTo>
                  <a:pt x="896639" y="1198602"/>
                </a:lnTo>
                <a:lnTo>
                  <a:pt x="871780" y="1197477"/>
                </a:lnTo>
                <a:lnTo>
                  <a:pt x="841050" y="1195850"/>
                </a:lnTo>
                <a:lnTo>
                  <a:pt x="809125" y="1190518"/>
                </a:lnTo>
                <a:lnTo>
                  <a:pt x="775999" y="1188922"/>
                </a:lnTo>
                <a:lnTo>
                  <a:pt x="746063" y="1185568"/>
                </a:lnTo>
                <a:lnTo>
                  <a:pt x="732524" y="1183284"/>
                </a:lnTo>
                <a:lnTo>
                  <a:pt x="637622" y="1170588"/>
                </a:lnTo>
                <a:lnTo>
                  <a:pt x="608636" y="1167344"/>
                </a:lnTo>
                <a:lnTo>
                  <a:pt x="585343" y="1165182"/>
                </a:lnTo>
                <a:lnTo>
                  <a:pt x="486261" y="1156970"/>
                </a:lnTo>
                <a:lnTo>
                  <a:pt x="463080" y="1154298"/>
                </a:lnTo>
                <a:lnTo>
                  <a:pt x="443657" y="1151523"/>
                </a:lnTo>
                <a:lnTo>
                  <a:pt x="426741" y="1148681"/>
                </a:lnTo>
                <a:lnTo>
                  <a:pt x="408517" y="1146786"/>
                </a:lnTo>
                <a:lnTo>
                  <a:pt x="389423" y="1145524"/>
                </a:lnTo>
                <a:lnTo>
                  <a:pt x="369748" y="1144681"/>
                </a:lnTo>
                <a:lnTo>
                  <a:pt x="343733" y="1142136"/>
                </a:lnTo>
                <a:lnTo>
                  <a:pt x="253431" y="1131056"/>
                </a:lnTo>
                <a:lnTo>
                  <a:pt x="230470" y="1129084"/>
                </a:lnTo>
                <a:lnTo>
                  <a:pt x="210201" y="1127769"/>
                </a:lnTo>
                <a:lnTo>
                  <a:pt x="189743" y="1125900"/>
                </a:lnTo>
                <a:lnTo>
                  <a:pt x="148492" y="1121177"/>
                </a:lnTo>
                <a:lnTo>
                  <a:pt x="114945" y="1115771"/>
                </a:lnTo>
                <a:lnTo>
                  <a:pt x="81683" y="1109795"/>
                </a:lnTo>
                <a:lnTo>
                  <a:pt x="71438" y="11072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PenAnnotation2"/>
          <p:cNvSpPr/>
          <p:nvPr/>
        </p:nvSpPr>
        <p:spPr>
          <a:xfrm>
            <a:off x="3902418" y="5036343"/>
            <a:ext cx="106848" cy="205384"/>
          </a:xfrm>
          <a:custGeom>
            <a:avLst/>
            <a:gdLst/>
            <a:ahLst/>
            <a:cxnLst/>
            <a:rect l="0" t="0" r="0" b="0"/>
            <a:pathLst>
              <a:path w="106848" h="205384">
                <a:moveTo>
                  <a:pt x="62363" y="0"/>
                </a:moveTo>
                <a:lnTo>
                  <a:pt x="52882" y="0"/>
                </a:lnTo>
                <a:lnTo>
                  <a:pt x="49097" y="993"/>
                </a:lnTo>
                <a:lnTo>
                  <a:pt x="45582" y="2646"/>
                </a:lnTo>
                <a:lnTo>
                  <a:pt x="42246" y="4741"/>
                </a:lnTo>
                <a:lnTo>
                  <a:pt x="39029" y="8122"/>
                </a:lnTo>
                <a:lnTo>
                  <a:pt x="35893" y="12360"/>
                </a:lnTo>
                <a:lnTo>
                  <a:pt x="32810" y="17169"/>
                </a:lnTo>
                <a:lnTo>
                  <a:pt x="29763" y="22361"/>
                </a:lnTo>
                <a:lnTo>
                  <a:pt x="26739" y="27805"/>
                </a:lnTo>
                <a:lnTo>
                  <a:pt x="23731" y="33420"/>
                </a:lnTo>
                <a:lnTo>
                  <a:pt x="21725" y="38155"/>
                </a:lnTo>
                <a:lnTo>
                  <a:pt x="20389" y="42304"/>
                </a:lnTo>
                <a:lnTo>
                  <a:pt x="19497" y="46062"/>
                </a:lnTo>
                <a:lnTo>
                  <a:pt x="17910" y="50552"/>
                </a:lnTo>
                <a:lnTo>
                  <a:pt x="15861" y="55529"/>
                </a:lnTo>
                <a:lnTo>
                  <a:pt x="13502" y="60832"/>
                </a:lnTo>
                <a:lnTo>
                  <a:pt x="10938" y="65360"/>
                </a:lnTo>
                <a:lnTo>
                  <a:pt x="8235" y="69370"/>
                </a:lnTo>
                <a:lnTo>
                  <a:pt x="5442" y="73036"/>
                </a:lnTo>
                <a:lnTo>
                  <a:pt x="3580" y="77464"/>
                </a:lnTo>
                <a:lnTo>
                  <a:pt x="2338" y="82401"/>
                </a:lnTo>
                <a:lnTo>
                  <a:pt x="1510" y="87676"/>
                </a:lnTo>
                <a:lnTo>
                  <a:pt x="959" y="94170"/>
                </a:lnTo>
                <a:lnTo>
                  <a:pt x="591" y="101475"/>
                </a:lnTo>
                <a:lnTo>
                  <a:pt x="182" y="116538"/>
                </a:lnTo>
                <a:lnTo>
                  <a:pt x="0" y="129847"/>
                </a:lnTo>
                <a:lnTo>
                  <a:pt x="944" y="136174"/>
                </a:lnTo>
                <a:lnTo>
                  <a:pt x="2565" y="142376"/>
                </a:lnTo>
                <a:lnTo>
                  <a:pt x="4638" y="148495"/>
                </a:lnTo>
                <a:lnTo>
                  <a:pt x="7013" y="153568"/>
                </a:lnTo>
                <a:lnTo>
                  <a:pt x="9588" y="157941"/>
                </a:lnTo>
                <a:lnTo>
                  <a:pt x="12296" y="161849"/>
                </a:lnTo>
                <a:lnTo>
                  <a:pt x="15095" y="165446"/>
                </a:lnTo>
                <a:lnTo>
                  <a:pt x="17952" y="168836"/>
                </a:lnTo>
                <a:lnTo>
                  <a:pt x="20849" y="172089"/>
                </a:lnTo>
                <a:lnTo>
                  <a:pt x="22781" y="175250"/>
                </a:lnTo>
                <a:lnTo>
                  <a:pt x="24927" y="181407"/>
                </a:lnTo>
                <a:lnTo>
                  <a:pt x="26492" y="183446"/>
                </a:lnTo>
                <a:lnTo>
                  <a:pt x="28527" y="184806"/>
                </a:lnTo>
                <a:lnTo>
                  <a:pt x="30876" y="185711"/>
                </a:lnTo>
                <a:lnTo>
                  <a:pt x="34426" y="186315"/>
                </a:lnTo>
                <a:lnTo>
                  <a:pt x="38778" y="186718"/>
                </a:lnTo>
                <a:lnTo>
                  <a:pt x="47912" y="187166"/>
                </a:lnTo>
                <a:lnTo>
                  <a:pt x="55279" y="187364"/>
                </a:lnTo>
                <a:lnTo>
                  <a:pt x="58632" y="186425"/>
                </a:lnTo>
                <a:lnTo>
                  <a:pt x="61860" y="184807"/>
                </a:lnTo>
                <a:lnTo>
                  <a:pt x="65004" y="182736"/>
                </a:lnTo>
                <a:lnTo>
                  <a:pt x="69085" y="179371"/>
                </a:lnTo>
                <a:lnTo>
                  <a:pt x="73790" y="175143"/>
                </a:lnTo>
                <a:lnTo>
                  <a:pt x="87246" y="162358"/>
                </a:lnTo>
                <a:lnTo>
                  <a:pt x="100682" y="149149"/>
                </a:lnTo>
                <a:lnTo>
                  <a:pt x="102792" y="146065"/>
                </a:lnTo>
                <a:lnTo>
                  <a:pt x="105136" y="139994"/>
                </a:lnTo>
                <a:lnTo>
                  <a:pt x="105761" y="135001"/>
                </a:lnTo>
                <a:lnTo>
                  <a:pt x="106178" y="128696"/>
                </a:lnTo>
                <a:lnTo>
                  <a:pt x="106764" y="110893"/>
                </a:lnTo>
                <a:lnTo>
                  <a:pt x="106847" y="106671"/>
                </a:lnTo>
                <a:lnTo>
                  <a:pt x="105909" y="102865"/>
                </a:lnTo>
                <a:lnTo>
                  <a:pt x="104292" y="99334"/>
                </a:lnTo>
                <a:lnTo>
                  <a:pt x="99308" y="91280"/>
                </a:lnTo>
                <a:lnTo>
                  <a:pt x="97907" y="90619"/>
                </a:lnTo>
                <a:lnTo>
                  <a:pt x="95981" y="90178"/>
                </a:lnTo>
                <a:lnTo>
                  <a:pt x="93705" y="89885"/>
                </a:lnTo>
                <a:lnTo>
                  <a:pt x="91195" y="89689"/>
                </a:lnTo>
                <a:lnTo>
                  <a:pt x="88530" y="89558"/>
                </a:lnTo>
                <a:lnTo>
                  <a:pt x="85761" y="89471"/>
                </a:lnTo>
                <a:lnTo>
                  <a:pt x="82922" y="90405"/>
                </a:lnTo>
                <a:lnTo>
                  <a:pt x="80038" y="92021"/>
                </a:lnTo>
                <a:lnTo>
                  <a:pt x="77123" y="94089"/>
                </a:lnTo>
                <a:lnTo>
                  <a:pt x="75179" y="96460"/>
                </a:lnTo>
                <a:lnTo>
                  <a:pt x="73884" y="99033"/>
                </a:lnTo>
                <a:lnTo>
                  <a:pt x="73020" y="101741"/>
                </a:lnTo>
                <a:lnTo>
                  <a:pt x="71452" y="104539"/>
                </a:lnTo>
                <a:lnTo>
                  <a:pt x="69415" y="107395"/>
                </a:lnTo>
                <a:lnTo>
                  <a:pt x="67064" y="110293"/>
                </a:lnTo>
                <a:lnTo>
                  <a:pt x="64505" y="114208"/>
                </a:lnTo>
                <a:lnTo>
                  <a:pt x="61806" y="118803"/>
                </a:lnTo>
                <a:lnTo>
                  <a:pt x="59016" y="123850"/>
                </a:lnTo>
                <a:lnTo>
                  <a:pt x="57155" y="131184"/>
                </a:lnTo>
                <a:lnTo>
                  <a:pt x="55914" y="140042"/>
                </a:lnTo>
                <a:lnTo>
                  <a:pt x="54536" y="157491"/>
                </a:lnTo>
                <a:lnTo>
                  <a:pt x="54168" y="163533"/>
                </a:lnTo>
                <a:lnTo>
                  <a:pt x="62363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PenAnnotation3"/>
          <p:cNvSpPr/>
          <p:nvPr/>
        </p:nvSpPr>
        <p:spPr>
          <a:xfrm>
            <a:off x="3339815" y="4313039"/>
            <a:ext cx="115951" cy="232172"/>
          </a:xfrm>
          <a:custGeom>
            <a:avLst/>
            <a:gdLst/>
            <a:ahLst/>
            <a:cxnLst/>
            <a:rect l="0" t="0" r="0" b="0"/>
            <a:pathLst>
              <a:path w="115951" h="232172">
                <a:moveTo>
                  <a:pt x="35606" y="0"/>
                </a:moveTo>
                <a:lnTo>
                  <a:pt x="26126" y="4740"/>
                </a:lnTo>
                <a:lnTo>
                  <a:pt x="23333" y="8121"/>
                </a:lnTo>
                <a:lnTo>
                  <a:pt x="21471" y="12359"/>
                </a:lnTo>
                <a:lnTo>
                  <a:pt x="20229" y="17169"/>
                </a:lnTo>
                <a:lnTo>
                  <a:pt x="18410" y="21368"/>
                </a:lnTo>
                <a:lnTo>
                  <a:pt x="16205" y="25159"/>
                </a:lnTo>
                <a:lnTo>
                  <a:pt x="13742" y="28678"/>
                </a:lnTo>
                <a:lnTo>
                  <a:pt x="12100" y="33010"/>
                </a:lnTo>
                <a:lnTo>
                  <a:pt x="11006" y="37881"/>
                </a:lnTo>
                <a:lnTo>
                  <a:pt x="10277" y="43114"/>
                </a:lnTo>
                <a:lnTo>
                  <a:pt x="9790" y="47594"/>
                </a:lnTo>
                <a:lnTo>
                  <a:pt x="9466" y="51573"/>
                </a:lnTo>
                <a:lnTo>
                  <a:pt x="9250" y="55218"/>
                </a:lnTo>
                <a:lnTo>
                  <a:pt x="8113" y="62609"/>
                </a:lnTo>
                <a:lnTo>
                  <a:pt x="4205" y="84050"/>
                </a:lnTo>
                <a:lnTo>
                  <a:pt x="2766" y="93736"/>
                </a:lnTo>
                <a:lnTo>
                  <a:pt x="1807" y="102178"/>
                </a:lnTo>
                <a:lnTo>
                  <a:pt x="1167" y="109791"/>
                </a:lnTo>
                <a:lnTo>
                  <a:pt x="741" y="116850"/>
                </a:lnTo>
                <a:lnTo>
                  <a:pt x="267" y="129985"/>
                </a:lnTo>
                <a:lnTo>
                  <a:pt x="0" y="148537"/>
                </a:lnTo>
                <a:lnTo>
                  <a:pt x="955" y="156571"/>
                </a:lnTo>
                <a:lnTo>
                  <a:pt x="2584" y="165896"/>
                </a:lnTo>
                <a:lnTo>
                  <a:pt x="4661" y="176081"/>
                </a:lnTo>
                <a:lnTo>
                  <a:pt x="7039" y="182872"/>
                </a:lnTo>
                <a:lnTo>
                  <a:pt x="9616" y="187399"/>
                </a:lnTo>
                <a:lnTo>
                  <a:pt x="12326" y="190417"/>
                </a:lnTo>
                <a:lnTo>
                  <a:pt x="17984" y="196416"/>
                </a:lnTo>
                <a:lnTo>
                  <a:pt x="20881" y="199404"/>
                </a:lnTo>
                <a:lnTo>
                  <a:pt x="23805" y="201397"/>
                </a:lnTo>
                <a:lnTo>
                  <a:pt x="26747" y="202726"/>
                </a:lnTo>
                <a:lnTo>
                  <a:pt x="29700" y="203611"/>
                </a:lnTo>
                <a:lnTo>
                  <a:pt x="32661" y="204202"/>
                </a:lnTo>
                <a:lnTo>
                  <a:pt x="35627" y="204595"/>
                </a:lnTo>
                <a:lnTo>
                  <a:pt x="38597" y="204858"/>
                </a:lnTo>
                <a:lnTo>
                  <a:pt x="41569" y="205033"/>
                </a:lnTo>
                <a:lnTo>
                  <a:pt x="47517" y="205227"/>
                </a:lnTo>
                <a:lnTo>
                  <a:pt x="51484" y="204287"/>
                </a:lnTo>
                <a:lnTo>
                  <a:pt x="56114" y="202667"/>
                </a:lnTo>
                <a:lnTo>
                  <a:pt x="61184" y="200596"/>
                </a:lnTo>
                <a:lnTo>
                  <a:pt x="65556" y="198222"/>
                </a:lnTo>
                <a:lnTo>
                  <a:pt x="69464" y="195648"/>
                </a:lnTo>
                <a:lnTo>
                  <a:pt x="73061" y="192940"/>
                </a:lnTo>
                <a:lnTo>
                  <a:pt x="76451" y="190142"/>
                </a:lnTo>
                <a:lnTo>
                  <a:pt x="79703" y="187285"/>
                </a:lnTo>
                <a:lnTo>
                  <a:pt x="82864" y="184388"/>
                </a:lnTo>
                <a:lnTo>
                  <a:pt x="89021" y="178523"/>
                </a:lnTo>
                <a:lnTo>
                  <a:pt x="92052" y="175570"/>
                </a:lnTo>
                <a:lnTo>
                  <a:pt x="96057" y="170624"/>
                </a:lnTo>
                <a:lnTo>
                  <a:pt x="100712" y="164351"/>
                </a:lnTo>
                <a:lnTo>
                  <a:pt x="105799" y="157192"/>
                </a:lnTo>
                <a:lnTo>
                  <a:pt x="109191" y="151428"/>
                </a:lnTo>
                <a:lnTo>
                  <a:pt x="111451" y="146592"/>
                </a:lnTo>
                <a:lnTo>
                  <a:pt x="112959" y="142376"/>
                </a:lnTo>
                <a:lnTo>
                  <a:pt x="113964" y="137581"/>
                </a:lnTo>
                <a:lnTo>
                  <a:pt x="114634" y="132400"/>
                </a:lnTo>
                <a:lnTo>
                  <a:pt x="115081" y="126962"/>
                </a:lnTo>
                <a:lnTo>
                  <a:pt x="115378" y="122344"/>
                </a:lnTo>
                <a:lnTo>
                  <a:pt x="115709" y="114568"/>
                </a:lnTo>
                <a:lnTo>
                  <a:pt x="115950" y="100118"/>
                </a:lnTo>
                <a:lnTo>
                  <a:pt x="113974" y="98495"/>
                </a:lnTo>
                <a:lnTo>
                  <a:pt x="110672" y="96421"/>
                </a:lnTo>
                <a:lnTo>
                  <a:pt x="106486" y="94046"/>
                </a:lnTo>
                <a:lnTo>
                  <a:pt x="102703" y="92463"/>
                </a:lnTo>
                <a:lnTo>
                  <a:pt x="99189" y="91407"/>
                </a:lnTo>
                <a:lnTo>
                  <a:pt x="95854" y="90704"/>
                </a:lnTo>
                <a:lnTo>
                  <a:pt x="92639" y="90235"/>
                </a:lnTo>
                <a:lnTo>
                  <a:pt x="89503" y="89922"/>
                </a:lnTo>
                <a:lnTo>
                  <a:pt x="86420" y="89713"/>
                </a:lnTo>
                <a:lnTo>
                  <a:pt x="83373" y="91559"/>
                </a:lnTo>
                <a:lnTo>
                  <a:pt x="80349" y="94773"/>
                </a:lnTo>
                <a:lnTo>
                  <a:pt x="77341" y="98901"/>
                </a:lnTo>
                <a:lnTo>
                  <a:pt x="74344" y="102645"/>
                </a:lnTo>
                <a:lnTo>
                  <a:pt x="71353" y="106133"/>
                </a:lnTo>
                <a:lnTo>
                  <a:pt x="68367" y="109451"/>
                </a:lnTo>
                <a:lnTo>
                  <a:pt x="62404" y="115783"/>
                </a:lnTo>
                <a:lnTo>
                  <a:pt x="59425" y="118860"/>
                </a:lnTo>
                <a:lnTo>
                  <a:pt x="57438" y="122896"/>
                </a:lnTo>
                <a:lnTo>
                  <a:pt x="56114" y="127571"/>
                </a:lnTo>
                <a:lnTo>
                  <a:pt x="55232" y="132672"/>
                </a:lnTo>
                <a:lnTo>
                  <a:pt x="54643" y="140042"/>
                </a:lnTo>
                <a:lnTo>
                  <a:pt x="54250" y="148923"/>
                </a:lnTo>
                <a:lnTo>
                  <a:pt x="53814" y="169375"/>
                </a:lnTo>
                <a:lnTo>
                  <a:pt x="53620" y="191694"/>
                </a:lnTo>
                <a:lnTo>
                  <a:pt x="54561" y="201218"/>
                </a:lnTo>
                <a:lnTo>
                  <a:pt x="56181" y="209551"/>
                </a:lnTo>
                <a:lnTo>
                  <a:pt x="62395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PenAnnotation4"/>
          <p:cNvSpPr/>
          <p:nvPr/>
        </p:nvSpPr>
        <p:spPr>
          <a:xfrm>
            <a:off x="4768453" y="4332139"/>
            <a:ext cx="169665" cy="7690"/>
          </a:xfrm>
          <a:custGeom>
            <a:avLst/>
            <a:gdLst/>
            <a:ahLst/>
            <a:cxnLst/>
            <a:rect l="0" t="0" r="0" b="0"/>
            <a:pathLst>
              <a:path w="169665" h="7690">
                <a:moveTo>
                  <a:pt x="0" y="7689"/>
                </a:moveTo>
                <a:lnTo>
                  <a:pt x="118783" y="7689"/>
                </a:lnTo>
                <a:lnTo>
                  <a:pt x="123837" y="6696"/>
                </a:lnTo>
                <a:lnTo>
                  <a:pt x="130183" y="5043"/>
                </a:lnTo>
                <a:lnTo>
                  <a:pt x="137390" y="2948"/>
                </a:lnTo>
                <a:lnTo>
                  <a:pt x="143187" y="1552"/>
                </a:lnTo>
                <a:lnTo>
                  <a:pt x="148044" y="621"/>
                </a:lnTo>
                <a:lnTo>
                  <a:pt x="152274" y="0"/>
                </a:lnTo>
                <a:lnTo>
                  <a:pt x="156086" y="579"/>
                </a:lnTo>
                <a:lnTo>
                  <a:pt x="159620" y="1956"/>
                </a:lnTo>
                <a:lnTo>
                  <a:pt x="169664" y="76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PenAnnotation5"/>
          <p:cNvSpPr/>
          <p:nvPr/>
        </p:nvSpPr>
        <p:spPr>
          <a:xfrm>
            <a:off x="5582295" y="3839765"/>
            <a:ext cx="70198" cy="1000126"/>
          </a:xfrm>
          <a:custGeom>
            <a:avLst/>
            <a:gdLst/>
            <a:ahLst/>
            <a:cxnLst/>
            <a:rect l="0" t="0" r="0" b="0"/>
            <a:pathLst>
              <a:path w="70198" h="1000126">
                <a:moveTo>
                  <a:pt x="7689" y="0"/>
                </a:moveTo>
                <a:lnTo>
                  <a:pt x="2948" y="9481"/>
                </a:lnTo>
                <a:lnTo>
                  <a:pt x="1552" y="14258"/>
                </a:lnTo>
                <a:lnTo>
                  <a:pt x="0" y="24858"/>
                </a:lnTo>
                <a:lnTo>
                  <a:pt x="1957" y="36184"/>
                </a:lnTo>
                <a:lnTo>
                  <a:pt x="3868" y="41982"/>
                </a:lnTo>
                <a:lnTo>
                  <a:pt x="5991" y="53716"/>
                </a:lnTo>
                <a:lnTo>
                  <a:pt x="7186" y="84708"/>
                </a:lnTo>
                <a:lnTo>
                  <a:pt x="7688" y="376597"/>
                </a:lnTo>
                <a:lnTo>
                  <a:pt x="10334" y="448166"/>
                </a:lnTo>
                <a:lnTo>
                  <a:pt x="12430" y="492253"/>
                </a:lnTo>
                <a:lnTo>
                  <a:pt x="14818" y="526607"/>
                </a:lnTo>
                <a:lnTo>
                  <a:pt x="17402" y="554470"/>
                </a:lnTo>
                <a:lnTo>
                  <a:pt x="20118" y="578006"/>
                </a:lnTo>
                <a:lnTo>
                  <a:pt x="21928" y="597666"/>
                </a:lnTo>
                <a:lnTo>
                  <a:pt x="23135" y="614741"/>
                </a:lnTo>
                <a:lnTo>
                  <a:pt x="23939" y="630093"/>
                </a:lnTo>
                <a:lnTo>
                  <a:pt x="25468" y="644296"/>
                </a:lnTo>
                <a:lnTo>
                  <a:pt x="27479" y="657734"/>
                </a:lnTo>
                <a:lnTo>
                  <a:pt x="29812" y="670661"/>
                </a:lnTo>
                <a:lnTo>
                  <a:pt x="31368" y="684241"/>
                </a:lnTo>
                <a:lnTo>
                  <a:pt x="33095" y="712557"/>
                </a:lnTo>
                <a:lnTo>
                  <a:pt x="35540" y="729039"/>
                </a:lnTo>
                <a:lnTo>
                  <a:pt x="39155" y="746971"/>
                </a:lnTo>
                <a:lnTo>
                  <a:pt x="43549" y="765872"/>
                </a:lnTo>
                <a:lnTo>
                  <a:pt x="46479" y="781448"/>
                </a:lnTo>
                <a:lnTo>
                  <a:pt x="48432" y="794809"/>
                </a:lnTo>
                <a:lnTo>
                  <a:pt x="50601" y="817592"/>
                </a:lnTo>
                <a:lnTo>
                  <a:pt x="51566" y="837640"/>
                </a:lnTo>
                <a:lnTo>
                  <a:pt x="52815" y="847153"/>
                </a:lnTo>
                <a:lnTo>
                  <a:pt x="54640" y="856472"/>
                </a:lnTo>
                <a:lnTo>
                  <a:pt x="56849" y="865661"/>
                </a:lnTo>
                <a:lnTo>
                  <a:pt x="59314" y="878732"/>
                </a:lnTo>
                <a:lnTo>
                  <a:pt x="64699" y="911777"/>
                </a:lnTo>
                <a:lnTo>
                  <a:pt x="66531" y="924359"/>
                </a:lnTo>
                <a:lnTo>
                  <a:pt x="68568" y="940985"/>
                </a:lnTo>
                <a:lnTo>
                  <a:pt x="69472" y="962265"/>
                </a:lnTo>
                <a:lnTo>
                  <a:pt x="70197" y="10001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PenAnnotation6"/>
          <p:cNvSpPr/>
          <p:nvPr/>
        </p:nvSpPr>
        <p:spPr>
          <a:xfrm>
            <a:off x="5188336" y="3812976"/>
            <a:ext cx="482016" cy="1009056"/>
          </a:xfrm>
          <a:custGeom>
            <a:avLst/>
            <a:gdLst/>
            <a:ahLst/>
            <a:cxnLst/>
            <a:rect l="0" t="0" r="0" b="0"/>
            <a:pathLst>
              <a:path w="482016" h="1009056">
                <a:moveTo>
                  <a:pt x="419507" y="0"/>
                </a:moveTo>
                <a:lnTo>
                  <a:pt x="385214" y="0"/>
                </a:lnTo>
                <a:lnTo>
                  <a:pt x="380770" y="992"/>
                </a:lnTo>
                <a:lnTo>
                  <a:pt x="366509" y="7068"/>
                </a:lnTo>
                <a:lnTo>
                  <a:pt x="359242" y="9094"/>
                </a:lnTo>
                <a:lnTo>
                  <a:pt x="343001" y="15814"/>
                </a:lnTo>
                <a:lnTo>
                  <a:pt x="327958" y="21250"/>
                </a:lnTo>
                <a:lnTo>
                  <a:pt x="313996" y="26973"/>
                </a:lnTo>
                <a:lnTo>
                  <a:pt x="302168" y="32824"/>
                </a:lnTo>
                <a:lnTo>
                  <a:pt x="293604" y="38732"/>
                </a:lnTo>
                <a:lnTo>
                  <a:pt x="288939" y="40704"/>
                </a:lnTo>
                <a:lnTo>
                  <a:pt x="278464" y="42896"/>
                </a:lnTo>
                <a:lnTo>
                  <a:pt x="267194" y="46515"/>
                </a:lnTo>
                <a:lnTo>
                  <a:pt x="256562" y="51431"/>
                </a:lnTo>
                <a:lnTo>
                  <a:pt x="244007" y="59777"/>
                </a:lnTo>
                <a:lnTo>
                  <a:pt x="233690" y="65594"/>
                </a:lnTo>
                <a:lnTo>
                  <a:pt x="219843" y="74132"/>
                </a:lnTo>
                <a:lnTo>
                  <a:pt x="211984" y="79187"/>
                </a:lnTo>
                <a:lnTo>
                  <a:pt x="197960" y="87450"/>
                </a:lnTo>
                <a:lnTo>
                  <a:pt x="186104" y="94429"/>
                </a:lnTo>
                <a:lnTo>
                  <a:pt x="177528" y="100838"/>
                </a:lnTo>
                <a:lnTo>
                  <a:pt x="169883" y="107905"/>
                </a:lnTo>
                <a:lnTo>
                  <a:pt x="129906" y="146955"/>
                </a:lnTo>
                <a:lnTo>
                  <a:pt x="97278" y="179400"/>
                </a:lnTo>
                <a:lnTo>
                  <a:pt x="85133" y="194165"/>
                </a:lnTo>
                <a:lnTo>
                  <a:pt x="72717" y="213635"/>
                </a:lnTo>
                <a:lnTo>
                  <a:pt x="64956" y="225918"/>
                </a:lnTo>
                <a:lnTo>
                  <a:pt x="50424" y="243989"/>
                </a:lnTo>
                <a:lnTo>
                  <a:pt x="42810" y="255945"/>
                </a:lnTo>
                <a:lnTo>
                  <a:pt x="36121" y="275810"/>
                </a:lnTo>
                <a:lnTo>
                  <a:pt x="28848" y="300184"/>
                </a:lnTo>
                <a:lnTo>
                  <a:pt x="19000" y="324246"/>
                </a:lnTo>
                <a:lnTo>
                  <a:pt x="14589" y="339195"/>
                </a:lnTo>
                <a:lnTo>
                  <a:pt x="10655" y="356107"/>
                </a:lnTo>
                <a:lnTo>
                  <a:pt x="7041" y="374327"/>
                </a:lnTo>
                <a:lnTo>
                  <a:pt x="4631" y="393418"/>
                </a:lnTo>
                <a:lnTo>
                  <a:pt x="3024" y="413092"/>
                </a:lnTo>
                <a:lnTo>
                  <a:pt x="1954" y="433152"/>
                </a:lnTo>
                <a:lnTo>
                  <a:pt x="764" y="468671"/>
                </a:lnTo>
                <a:lnTo>
                  <a:pt x="0" y="517675"/>
                </a:lnTo>
                <a:lnTo>
                  <a:pt x="4608" y="544638"/>
                </a:lnTo>
                <a:lnTo>
                  <a:pt x="12196" y="570475"/>
                </a:lnTo>
                <a:lnTo>
                  <a:pt x="20199" y="597834"/>
                </a:lnTo>
                <a:lnTo>
                  <a:pt x="25697" y="625384"/>
                </a:lnTo>
                <a:lnTo>
                  <a:pt x="34160" y="652950"/>
                </a:lnTo>
                <a:lnTo>
                  <a:pt x="43521" y="674507"/>
                </a:lnTo>
                <a:lnTo>
                  <a:pt x="56941" y="699964"/>
                </a:lnTo>
                <a:lnTo>
                  <a:pt x="64687" y="713697"/>
                </a:lnTo>
                <a:lnTo>
                  <a:pt x="81231" y="744832"/>
                </a:lnTo>
                <a:lnTo>
                  <a:pt x="117890" y="816679"/>
                </a:lnTo>
                <a:lnTo>
                  <a:pt x="129682" y="832273"/>
                </a:lnTo>
                <a:lnTo>
                  <a:pt x="143852" y="848134"/>
                </a:lnTo>
                <a:lnTo>
                  <a:pt x="156764" y="861797"/>
                </a:lnTo>
                <a:lnTo>
                  <a:pt x="170450" y="880646"/>
                </a:lnTo>
                <a:lnTo>
                  <a:pt x="180789" y="894058"/>
                </a:lnTo>
                <a:lnTo>
                  <a:pt x="192363" y="903706"/>
                </a:lnTo>
                <a:lnTo>
                  <a:pt x="206437" y="913616"/>
                </a:lnTo>
                <a:lnTo>
                  <a:pt x="219307" y="921328"/>
                </a:lnTo>
                <a:lnTo>
                  <a:pt x="261411" y="945468"/>
                </a:lnTo>
                <a:lnTo>
                  <a:pt x="273430" y="952773"/>
                </a:lnTo>
                <a:lnTo>
                  <a:pt x="282435" y="958636"/>
                </a:lnTo>
                <a:lnTo>
                  <a:pt x="297071" y="967795"/>
                </a:lnTo>
                <a:lnTo>
                  <a:pt x="305141" y="971626"/>
                </a:lnTo>
                <a:lnTo>
                  <a:pt x="313497" y="975173"/>
                </a:lnTo>
                <a:lnTo>
                  <a:pt x="322045" y="979522"/>
                </a:lnTo>
                <a:lnTo>
                  <a:pt x="330719" y="984405"/>
                </a:lnTo>
                <a:lnTo>
                  <a:pt x="339480" y="989645"/>
                </a:lnTo>
                <a:lnTo>
                  <a:pt x="351859" y="995467"/>
                </a:lnTo>
                <a:lnTo>
                  <a:pt x="363644" y="999047"/>
                </a:lnTo>
                <a:lnTo>
                  <a:pt x="382112" y="1003946"/>
                </a:lnTo>
                <a:lnTo>
                  <a:pt x="395611" y="1006784"/>
                </a:lnTo>
                <a:lnTo>
                  <a:pt x="405910" y="1008046"/>
                </a:lnTo>
                <a:lnTo>
                  <a:pt x="417102" y="1008606"/>
                </a:lnTo>
                <a:lnTo>
                  <a:pt x="429819" y="1008922"/>
                </a:lnTo>
                <a:lnTo>
                  <a:pt x="482015" y="10090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PenAnnotation7"/>
          <p:cNvSpPr/>
          <p:nvPr/>
        </p:nvSpPr>
        <p:spPr>
          <a:xfrm>
            <a:off x="5715002" y="3821906"/>
            <a:ext cx="88783" cy="991196"/>
          </a:xfrm>
          <a:custGeom>
            <a:avLst/>
            <a:gdLst/>
            <a:ahLst/>
            <a:cxnLst/>
            <a:rect l="0" t="0" r="0" b="0"/>
            <a:pathLst>
              <a:path w="88783" h="991196">
                <a:moveTo>
                  <a:pt x="8927" y="0"/>
                </a:moveTo>
                <a:lnTo>
                  <a:pt x="1239" y="7688"/>
                </a:lnTo>
                <a:lnTo>
                  <a:pt x="550" y="32190"/>
                </a:lnTo>
                <a:lnTo>
                  <a:pt x="0" y="148626"/>
                </a:lnTo>
                <a:lnTo>
                  <a:pt x="2645" y="163291"/>
                </a:lnTo>
                <a:lnTo>
                  <a:pt x="4739" y="171368"/>
                </a:lnTo>
                <a:lnTo>
                  <a:pt x="7066" y="185635"/>
                </a:lnTo>
                <a:lnTo>
                  <a:pt x="11022" y="223344"/>
                </a:lnTo>
                <a:lnTo>
                  <a:pt x="13300" y="244146"/>
                </a:lnTo>
                <a:lnTo>
                  <a:pt x="14819" y="260990"/>
                </a:lnTo>
                <a:lnTo>
                  <a:pt x="23727" y="391369"/>
                </a:lnTo>
                <a:lnTo>
                  <a:pt x="25427" y="429265"/>
                </a:lnTo>
                <a:lnTo>
                  <a:pt x="26872" y="447903"/>
                </a:lnTo>
                <a:lnTo>
                  <a:pt x="28828" y="467274"/>
                </a:lnTo>
                <a:lnTo>
                  <a:pt x="31124" y="487134"/>
                </a:lnTo>
                <a:lnTo>
                  <a:pt x="33675" y="517136"/>
                </a:lnTo>
                <a:lnTo>
                  <a:pt x="35801" y="544361"/>
                </a:lnTo>
                <a:lnTo>
                  <a:pt x="41584" y="594768"/>
                </a:lnTo>
                <a:lnTo>
                  <a:pt x="43285" y="619544"/>
                </a:lnTo>
                <a:lnTo>
                  <a:pt x="44731" y="630318"/>
                </a:lnTo>
                <a:lnTo>
                  <a:pt x="46687" y="640478"/>
                </a:lnTo>
                <a:lnTo>
                  <a:pt x="48983" y="650227"/>
                </a:lnTo>
                <a:lnTo>
                  <a:pt x="51507" y="662680"/>
                </a:lnTo>
                <a:lnTo>
                  <a:pt x="56956" y="692391"/>
                </a:lnTo>
                <a:lnTo>
                  <a:pt x="58806" y="708649"/>
                </a:lnTo>
                <a:lnTo>
                  <a:pt x="60039" y="725440"/>
                </a:lnTo>
                <a:lnTo>
                  <a:pt x="62401" y="756004"/>
                </a:lnTo>
                <a:lnTo>
                  <a:pt x="64421" y="766932"/>
                </a:lnTo>
                <a:lnTo>
                  <a:pt x="66759" y="776202"/>
                </a:lnTo>
                <a:lnTo>
                  <a:pt x="69310" y="791312"/>
                </a:lnTo>
                <a:lnTo>
                  <a:pt x="74790" y="831913"/>
                </a:lnTo>
                <a:lnTo>
                  <a:pt x="87563" y="955889"/>
                </a:lnTo>
                <a:lnTo>
                  <a:pt x="88782" y="977647"/>
                </a:lnTo>
                <a:lnTo>
                  <a:pt x="87960" y="982163"/>
                </a:lnTo>
                <a:lnTo>
                  <a:pt x="86421" y="985174"/>
                </a:lnTo>
                <a:lnTo>
                  <a:pt x="80365" y="9911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PenAnnotation8"/>
          <p:cNvSpPr/>
          <p:nvPr/>
        </p:nvSpPr>
        <p:spPr>
          <a:xfrm>
            <a:off x="5772363" y="3786187"/>
            <a:ext cx="414510" cy="1009056"/>
          </a:xfrm>
          <a:custGeom>
            <a:avLst/>
            <a:gdLst/>
            <a:ahLst/>
            <a:cxnLst/>
            <a:rect l="0" t="0" r="0" b="0"/>
            <a:pathLst>
              <a:path w="414510" h="1009056">
                <a:moveTo>
                  <a:pt x="5144" y="0"/>
                </a:moveTo>
                <a:lnTo>
                  <a:pt x="0" y="0"/>
                </a:lnTo>
                <a:lnTo>
                  <a:pt x="2196" y="0"/>
                </a:lnTo>
                <a:lnTo>
                  <a:pt x="3179" y="992"/>
                </a:lnTo>
                <a:lnTo>
                  <a:pt x="3834" y="2646"/>
                </a:lnTo>
                <a:lnTo>
                  <a:pt x="4271" y="4741"/>
                </a:lnTo>
                <a:lnTo>
                  <a:pt x="5554" y="6137"/>
                </a:lnTo>
                <a:lnTo>
                  <a:pt x="7402" y="7068"/>
                </a:lnTo>
                <a:lnTo>
                  <a:pt x="9626" y="7688"/>
                </a:lnTo>
                <a:lnTo>
                  <a:pt x="14743" y="11024"/>
                </a:lnTo>
                <a:lnTo>
                  <a:pt x="21372" y="16509"/>
                </a:lnTo>
                <a:lnTo>
                  <a:pt x="32002" y="17460"/>
                </a:lnTo>
                <a:lnTo>
                  <a:pt x="42216" y="20327"/>
                </a:lnTo>
                <a:lnTo>
                  <a:pt x="52378" y="23917"/>
                </a:lnTo>
                <a:lnTo>
                  <a:pt x="63678" y="25938"/>
                </a:lnTo>
                <a:lnTo>
                  <a:pt x="70185" y="26411"/>
                </a:lnTo>
                <a:lnTo>
                  <a:pt x="73310" y="27529"/>
                </a:lnTo>
                <a:lnTo>
                  <a:pt x="79427" y="31417"/>
                </a:lnTo>
                <a:lnTo>
                  <a:pt x="88099" y="33807"/>
                </a:lnTo>
                <a:lnTo>
                  <a:pt x="98568" y="35861"/>
                </a:lnTo>
                <a:lnTo>
                  <a:pt x="109836" y="40082"/>
                </a:lnTo>
                <a:lnTo>
                  <a:pt x="118811" y="45265"/>
                </a:lnTo>
                <a:lnTo>
                  <a:pt x="127101" y="50875"/>
                </a:lnTo>
                <a:lnTo>
                  <a:pt x="137399" y="56676"/>
                </a:lnTo>
                <a:lnTo>
                  <a:pt x="148591" y="62562"/>
                </a:lnTo>
                <a:lnTo>
                  <a:pt x="171945" y="74425"/>
                </a:lnTo>
                <a:lnTo>
                  <a:pt x="181142" y="80372"/>
                </a:lnTo>
                <a:lnTo>
                  <a:pt x="209353" y="101755"/>
                </a:lnTo>
                <a:lnTo>
                  <a:pt x="221651" y="112485"/>
                </a:lnTo>
                <a:lnTo>
                  <a:pt x="235802" y="125592"/>
                </a:lnTo>
                <a:lnTo>
                  <a:pt x="251190" y="140282"/>
                </a:lnTo>
                <a:lnTo>
                  <a:pt x="264425" y="154045"/>
                </a:lnTo>
                <a:lnTo>
                  <a:pt x="276224" y="167189"/>
                </a:lnTo>
                <a:lnTo>
                  <a:pt x="287068" y="179920"/>
                </a:lnTo>
                <a:lnTo>
                  <a:pt x="296281" y="190392"/>
                </a:lnTo>
                <a:lnTo>
                  <a:pt x="311809" y="207319"/>
                </a:lnTo>
                <a:lnTo>
                  <a:pt x="322680" y="221457"/>
                </a:lnTo>
                <a:lnTo>
                  <a:pt x="332802" y="237332"/>
                </a:lnTo>
                <a:lnTo>
                  <a:pt x="347223" y="260924"/>
                </a:lnTo>
                <a:lnTo>
                  <a:pt x="354244" y="274160"/>
                </a:lnTo>
                <a:lnTo>
                  <a:pt x="360909" y="287945"/>
                </a:lnTo>
                <a:lnTo>
                  <a:pt x="372613" y="314507"/>
                </a:lnTo>
                <a:lnTo>
                  <a:pt x="381123" y="336234"/>
                </a:lnTo>
                <a:lnTo>
                  <a:pt x="388212" y="361104"/>
                </a:lnTo>
                <a:lnTo>
                  <a:pt x="394670" y="391670"/>
                </a:lnTo>
                <a:lnTo>
                  <a:pt x="400848" y="431714"/>
                </a:lnTo>
                <a:lnTo>
                  <a:pt x="402892" y="450528"/>
                </a:lnTo>
                <a:lnTo>
                  <a:pt x="404254" y="468032"/>
                </a:lnTo>
                <a:lnTo>
                  <a:pt x="406760" y="498725"/>
                </a:lnTo>
                <a:lnTo>
                  <a:pt x="412758" y="531747"/>
                </a:lnTo>
                <a:lnTo>
                  <a:pt x="414509" y="547549"/>
                </a:lnTo>
                <a:lnTo>
                  <a:pt x="412642" y="563831"/>
                </a:lnTo>
                <a:lnTo>
                  <a:pt x="408099" y="593797"/>
                </a:lnTo>
                <a:lnTo>
                  <a:pt x="406209" y="624962"/>
                </a:lnTo>
                <a:lnTo>
                  <a:pt x="399917" y="644998"/>
                </a:lnTo>
                <a:lnTo>
                  <a:pt x="392761" y="663502"/>
                </a:lnTo>
                <a:lnTo>
                  <a:pt x="388215" y="683537"/>
                </a:lnTo>
                <a:lnTo>
                  <a:pt x="376174" y="711742"/>
                </a:lnTo>
                <a:lnTo>
                  <a:pt x="365883" y="733549"/>
                </a:lnTo>
                <a:lnTo>
                  <a:pt x="341518" y="782771"/>
                </a:lnTo>
                <a:lnTo>
                  <a:pt x="332907" y="797359"/>
                </a:lnTo>
                <a:lnTo>
                  <a:pt x="322465" y="813765"/>
                </a:lnTo>
                <a:lnTo>
                  <a:pt x="311210" y="830978"/>
                </a:lnTo>
                <a:lnTo>
                  <a:pt x="299592" y="843258"/>
                </a:lnTo>
                <a:lnTo>
                  <a:pt x="287814" y="854008"/>
                </a:lnTo>
                <a:lnTo>
                  <a:pt x="275965" y="868707"/>
                </a:lnTo>
                <a:lnTo>
                  <a:pt x="264085" y="879871"/>
                </a:lnTo>
                <a:lnTo>
                  <a:pt x="253182" y="888140"/>
                </a:lnTo>
                <a:lnTo>
                  <a:pt x="240474" y="898373"/>
                </a:lnTo>
                <a:lnTo>
                  <a:pt x="230120" y="904631"/>
                </a:lnTo>
                <a:lnTo>
                  <a:pt x="213442" y="916734"/>
                </a:lnTo>
                <a:lnTo>
                  <a:pt x="203224" y="922713"/>
                </a:lnTo>
                <a:lnTo>
                  <a:pt x="192760" y="929666"/>
                </a:lnTo>
                <a:lnTo>
                  <a:pt x="178839" y="939262"/>
                </a:lnTo>
                <a:lnTo>
                  <a:pt x="58722" y="10090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PenAnnotation9"/>
          <p:cNvSpPr/>
          <p:nvPr/>
        </p:nvSpPr>
        <p:spPr>
          <a:xfrm>
            <a:off x="6388511" y="4214812"/>
            <a:ext cx="183740" cy="26790"/>
          </a:xfrm>
          <a:custGeom>
            <a:avLst/>
            <a:gdLst/>
            <a:ahLst/>
            <a:cxnLst/>
            <a:rect l="0" t="0" r="0" b="0"/>
            <a:pathLst>
              <a:path w="183740" h="26790">
                <a:moveTo>
                  <a:pt x="5145" y="0"/>
                </a:moveTo>
                <a:lnTo>
                  <a:pt x="0" y="0"/>
                </a:lnTo>
                <a:lnTo>
                  <a:pt x="9012" y="0"/>
                </a:lnTo>
                <a:lnTo>
                  <a:pt x="13676" y="992"/>
                </a:lnTo>
                <a:lnTo>
                  <a:pt x="19762" y="2646"/>
                </a:lnTo>
                <a:lnTo>
                  <a:pt x="26796" y="4741"/>
                </a:lnTo>
                <a:lnTo>
                  <a:pt x="36446" y="6137"/>
                </a:lnTo>
                <a:lnTo>
                  <a:pt x="47840" y="7068"/>
                </a:lnTo>
                <a:lnTo>
                  <a:pt x="60398" y="7688"/>
                </a:lnTo>
                <a:lnTo>
                  <a:pt x="71746" y="9094"/>
                </a:lnTo>
                <a:lnTo>
                  <a:pt x="82288" y="11024"/>
                </a:lnTo>
                <a:lnTo>
                  <a:pt x="92292" y="13302"/>
                </a:lnTo>
                <a:lnTo>
                  <a:pt x="99954" y="14822"/>
                </a:lnTo>
                <a:lnTo>
                  <a:pt x="106054" y="15834"/>
                </a:lnTo>
                <a:lnTo>
                  <a:pt x="18373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PenAnnotation10"/>
          <p:cNvSpPr/>
          <p:nvPr/>
        </p:nvSpPr>
        <p:spPr>
          <a:xfrm>
            <a:off x="6375796" y="4304109"/>
            <a:ext cx="178595" cy="8931"/>
          </a:xfrm>
          <a:custGeom>
            <a:avLst/>
            <a:gdLst/>
            <a:ahLst/>
            <a:cxnLst/>
            <a:rect l="0" t="0" r="0" b="0"/>
            <a:pathLst>
              <a:path w="178595" h="8931">
                <a:moveTo>
                  <a:pt x="0" y="0"/>
                </a:moveTo>
                <a:lnTo>
                  <a:pt x="120730" y="0"/>
                </a:lnTo>
                <a:lnTo>
                  <a:pt x="129104" y="992"/>
                </a:lnTo>
                <a:lnTo>
                  <a:pt x="135679" y="2646"/>
                </a:lnTo>
                <a:lnTo>
                  <a:pt x="141055" y="4741"/>
                </a:lnTo>
                <a:lnTo>
                  <a:pt x="146622" y="6137"/>
                </a:lnTo>
                <a:lnTo>
                  <a:pt x="152318" y="7068"/>
                </a:lnTo>
                <a:lnTo>
                  <a:pt x="158101" y="7688"/>
                </a:lnTo>
                <a:lnTo>
                  <a:pt x="162948" y="8102"/>
                </a:lnTo>
                <a:lnTo>
                  <a:pt x="167171" y="8378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PenAnnotation11"/>
          <p:cNvSpPr/>
          <p:nvPr/>
        </p:nvSpPr>
        <p:spPr>
          <a:xfrm>
            <a:off x="7027676" y="3647061"/>
            <a:ext cx="1284209" cy="1085671"/>
          </a:xfrm>
          <a:custGeom>
            <a:avLst/>
            <a:gdLst/>
            <a:ahLst/>
            <a:cxnLst/>
            <a:rect l="0" t="0" r="0" b="0"/>
            <a:pathLst>
              <a:path w="1284209" h="1085671">
                <a:moveTo>
                  <a:pt x="53566" y="1014235"/>
                </a:moveTo>
                <a:lnTo>
                  <a:pt x="45877" y="998858"/>
                </a:lnTo>
                <a:lnTo>
                  <a:pt x="44800" y="970208"/>
                </a:lnTo>
                <a:lnTo>
                  <a:pt x="44646" y="923211"/>
                </a:lnTo>
                <a:lnTo>
                  <a:pt x="41994" y="890436"/>
                </a:lnTo>
                <a:lnTo>
                  <a:pt x="39898" y="869195"/>
                </a:lnTo>
                <a:lnTo>
                  <a:pt x="38501" y="847096"/>
                </a:lnTo>
                <a:lnTo>
                  <a:pt x="36948" y="801376"/>
                </a:lnTo>
                <a:lnTo>
                  <a:pt x="36075" y="749972"/>
                </a:lnTo>
                <a:lnTo>
                  <a:pt x="33224" y="719845"/>
                </a:lnTo>
                <a:lnTo>
                  <a:pt x="29642" y="690911"/>
                </a:lnTo>
                <a:lnTo>
                  <a:pt x="26634" y="646356"/>
                </a:lnTo>
                <a:lnTo>
                  <a:pt x="20892" y="578915"/>
                </a:lnTo>
                <a:lnTo>
                  <a:pt x="19200" y="545593"/>
                </a:lnTo>
                <a:lnTo>
                  <a:pt x="13508" y="409712"/>
                </a:lnTo>
                <a:lnTo>
                  <a:pt x="10985" y="369126"/>
                </a:lnTo>
                <a:lnTo>
                  <a:pt x="8312" y="338100"/>
                </a:lnTo>
                <a:lnTo>
                  <a:pt x="5537" y="313447"/>
                </a:lnTo>
                <a:lnTo>
                  <a:pt x="3688" y="293043"/>
                </a:lnTo>
                <a:lnTo>
                  <a:pt x="1632" y="259789"/>
                </a:lnTo>
                <a:lnTo>
                  <a:pt x="719" y="231780"/>
                </a:lnTo>
                <a:lnTo>
                  <a:pt x="132" y="186201"/>
                </a:lnTo>
                <a:lnTo>
                  <a:pt x="0" y="38148"/>
                </a:lnTo>
                <a:lnTo>
                  <a:pt x="2639" y="17187"/>
                </a:lnTo>
                <a:lnTo>
                  <a:pt x="4732" y="10208"/>
                </a:lnTo>
                <a:lnTo>
                  <a:pt x="7119" y="5556"/>
                </a:lnTo>
                <a:lnTo>
                  <a:pt x="9703" y="2454"/>
                </a:lnTo>
                <a:lnTo>
                  <a:pt x="12417" y="387"/>
                </a:lnTo>
                <a:lnTo>
                  <a:pt x="18197" y="0"/>
                </a:lnTo>
                <a:lnTo>
                  <a:pt x="58059" y="4595"/>
                </a:lnTo>
                <a:lnTo>
                  <a:pt x="92394" y="5130"/>
                </a:lnTo>
                <a:lnTo>
                  <a:pt x="223352" y="5180"/>
                </a:lnTo>
                <a:lnTo>
                  <a:pt x="250055" y="9921"/>
                </a:lnTo>
                <a:lnTo>
                  <a:pt x="282785" y="12310"/>
                </a:lnTo>
                <a:lnTo>
                  <a:pt x="434022" y="19420"/>
                </a:lnTo>
                <a:lnTo>
                  <a:pt x="748429" y="31048"/>
                </a:lnTo>
                <a:lnTo>
                  <a:pt x="781428" y="31560"/>
                </a:lnTo>
                <a:lnTo>
                  <a:pt x="811968" y="34434"/>
                </a:lnTo>
                <a:lnTo>
                  <a:pt x="841087" y="38026"/>
                </a:lnTo>
                <a:lnTo>
                  <a:pt x="867257" y="39622"/>
                </a:lnTo>
                <a:lnTo>
                  <a:pt x="1098406" y="40787"/>
                </a:lnTo>
                <a:lnTo>
                  <a:pt x="1191775" y="40890"/>
                </a:lnTo>
                <a:lnTo>
                  <a:pt x="1204688" y="43541"/>
                </a:lnTo>
                <a:lnTo>
                  <a:pt x="1219668" y="48587"/>
                </a:lnTo>
                <a:lnTo>
                  <a:pt x="1224362" y="51923"/>
                </a:lnTo>
                <a:lnTo>
                  <a:pt x="1230719" y="57409"/>
                </a:lnTo>
                <a:lnTo>
                  <a:pt x="1230249" y="58851"/>
                </a:lnTo>
                <a:lnTo>
                  <a:pt x="1225838" y="65621"/>
                </a:lnTo>
                <a:lnTo>
                  <a:pt x="1224459" y="71069"/>
                </a:lnTo>
                <a:lnTo>
                  <a:pt x="1223500" y="97961"/>
                </a:lnTo>
                <a:lnTo>
                  <a:pt x="1220753" y="127590"/>
                </a:lnTo>
                <a:lnTo>
                  <a:pt x="1217237" y="154835"/>
                </a:lnTo>
                <a:lnTo>
                  <a:pt x="1215675" y="186787"/>
                </a:lnTo>
                <a:lnTo>
                  <a:pt x="1214795" y="224024"/>
                </a:lnTo>
                <a:lnTo>
                  <a:pt x="1214428" y="472840"/>
                </a:lnTo>
                <a:lnTo>
                  <a:pt x="1215419" y="497532"/>
                </a:lnTo>
                <a:lnTo>
                  <a:pt x="1219166" y="562009"/>
                </a:lnTo>
                <a:lnTo>
                  <a:pt x="1221555" y="589719"/>
                </a:lnTo>
                <a:lnTo>
                  <a:pt x="1224138" y="613155"/>
                </a:lnTo>
                <a:lnTo>
                  <a:pt x="1226854" y="633739"/>
                </a:lnTo>
                <a:lnTo>
                  <a:pt x="1228664" y="652423"/>
                </a:lnTo>
                <a:lnTo>
                  <a:pt x="1229871" y="669839"/>
                </a:lnTo>
                <a:lnTo>
                  <a:pt x="1230675" y="686411"/>
                </a:lnTo>
                <a:lnTo>
                  <a:pt x="1232205" y="705397"/>
                </a:lnTo>
                <a:lnTo>
                  <a:pt x="1238103" y="766073"/>
                </a:lnTo>
                <a:lnTo>
                  <a:pt x="1239831" y="797115"/>
                </a:lnTo>
                <a:lnTo>
                  <a:pt x="1241285" y="814919"/>
                </a:lnTo>
                <a:lnTo>
                  <a:pt x="1245546" y="855866"/>
                </a:lnTo>
                <a:lnTo>
                  <a:pt x="1250745" y="887294"/>
                </a:lnTo>
                <a:lnTo>
                  <a:pt x="1259252" y="919076"/>
                </a:lnTo>
                <a:lnTo>
                  <a:pt x="1264114" y="934239"/>
                </a:lnTo>
                <a:lnTo>
                  <a:pt x="1269881" y="962788"/>
                </a:lnTo>
                <a:lnTo>
                  <a:pt x="1277489" y="993370"/>
                </a:lnTo>
                <a:lnTo>
                  <a:pt x="1283381" y="1023267"/>
                </a:lnTo>
                <a:lnTo>
                  <a:pt x="1284208" y="1029185"/>
                </a:lnTo>
                <a:lnTo>
                  <a:pt x="1283768" y="1034124"/>
                </a:lnTo>
                <a:lnTo>
                  <a:pt x="1282482" y="1038409"/>
                </a:lnTo>
                <a:lnTo>
                  <a:pt x="1280633" y="1042257"/>
                </a:lnTo>
                <a:lnTo>
                  <a:pt x="1278406" y="1044823"/>
                </a:lnTo>
                <a:lnTo>
                  <a:pt x="1275931" y="1046533"/>
                </a:lnTo>
                <a:lnTo>
                  <a:pt x="1273289" y="1047674"/>
                </a:lnTo>
                <a:lnTo>
                  <a:pt x="1264829" y="1054019"/>
                </a:lnTo>
                <a:lnTo>
                  <a:pt x="1260926" y="1055640"/>
                </a:lnTo>
                <a:lnTo>
                  <a:pt x="1232467" y="1060889"/>
                </a:lnTo>
                <a:lnTo>
                  <a:pt x="1193974" y="1065762"/>
                </a:lnTo>
                <a:lnTo>
                  <a:pt x="1156442" y="1067206"/>
                </a:lnTo>
                <a:lnTo>
                  <a:pt x="1126147" y="1068536"/>
                </a:lnTo>
                <a:lnTo>
                  <a:pt x="1042527" y="1073870"/>
                </a:lnTo>
                <a:lnTo>
                  <a:pt x="993828" y="1075467"/>
                </a:lnTo>
                <a:lnTo>
                  <a:pt x="941586" y="1076365"/>
                </a:lnTo>
                <a:lnTo>
                  <a:pt x="642986" y="1076740"/>
                </a:lnTo>
                <a:lnTo>
                  <a:pt x="588955" y="1082880"/>
                </a:lnTo>
                <a:lnTo>
                  <a:pt x="549816" y="1084431"/>
                </a:lnTo>
                <a:lnTo>
                  <a:pt x="502117" y="1085305"/>
                </a:lnTo>
                <a:lnTo>
                  <a:pt x="325795" y="1085670"/>
                </a:lnTo>
                <a:lnTo>
                  <a:pt x="300536" y="1084679"/>
                </a:lnTo>
                <a:lnTo>
                  <a:pt x="274768" y="1083026"/>
                </a:lnTo>
                <a:lnTo>
                  <a:pt x="228276" y="1079535"/>
                </a:lnTo>
                <a:lnTo>
                  <a:pt x="197691" y="1077984"/>
                </a:lnTo>
                <a:lnTo>
                  <a:pt x="160932" y="1075996"/>
                </a:lnTo>
                <a:lnTo>
                  <a:pt x="128399" y="1069087"/>
                </a:lnTo>
                <a:lnTo>
                  <a:pt x="97038" y="1067925"/>
                </a:lnTo>
                <a:lnTo>
                  <a:pt x="87439" y="1065218"/>
                </a:lnTo>
                <a:lnTo>
                  <a:pt x="77550" y="1061699"/>
                </a:lnTo>
                <a:lnTo>
                  <a:pt x="63117" y="1059440"/>
                </a:lnTo>
                <a:lnTo>
                  <a:pt x="50712" y="1058994"/>
                </a:lnTo>
                <a:lnTo>
                  <a:pt x="48687" y="1057965"/>
                </a:lnTo>
                <a:lnTo>
                  <a:pt x="47337" y="1056287"/>
                </a:lnTo>
                <a:lnTo>
                  <a:pt x="44794" y="1050325"/>
                </a:lnTo>
                <a:lnTo>
                  <a:pt x="44636" y="10410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PenAnnotation12"/>
          <p:cNvSpPr/>
          <p:nvPr/>
        </p:nvSpPr>
        <p:spPr>
          <a:xfrm>
            <a:off x="7045523" y="3634382"/>
            <a:ext cx="550549" cy="1053704"/>
          </a:xfrm>
          <a:custGeom>
            <a:avLst/>
            <a:gdLst/>
            <a:ahLst/>
            <a:cxnLst/>
            <a:rect l="0" t="0" r="0" b="0"/>
            <a:pathLst>
              <a:path w="550549" h="1053704">
                <a:moveTo>
                  <a:pt x="17859" y="0"/>
                </a:moveTo>
                <a:lnTo>
                  <a:pt x="13119" y="4741"/>
                </a:lnTo>
                <a:lnTo>
                  <a:pt x="12715" y="6137"/>
                </a:lnTo>
                <a:lnTo>
                  <a:pt x="13438" y="7068"/>
                </a:lnTo>
                <a:lnTo>
                  <a:pt x="16986" y="8562"/>
                </a:lnTo>
                <a:lnTo>
                  <a:pt x="22341" y="13562"/>
                </a:lnTo>
                <a:lnTo>
                  <a:pt x="24816" y="14994"/>
                </a:lnTo>
                <a:lnTo>
                  <a:pt x="39985" y="18995"/>
                </a:lnTo>
                <a:lnTo>
                  <a:pt x="72011" y="26963"/>
                </a:lnTo>
                <a:lnTo>
                  <a:pt x="85710" y="30874"/>
                </a:lnTo>
                <a:lnTo>
                  <a:pt x="96828" y="34473"/>
                </a:lnTo>
                <a:lnTo>
                  <a:pt x="106224" y="37865"/>
                </a:lnTo>
                <a:lnTo>
                  <a:pt x="118441" y="43103"/>
                </a:lnTo>
                <a:lnTo>
                  <a:pt x="161102" y="62712"/>
                </a:lnTo>
                <a:lnTo>
                  <a:pt x="172885" y="67605"/>
                </a:lnTo>
                <a:lnTo>
                  <a:pt x="183718" y="71859"/>
                </a:lnTo>
                <a:lnTo>
                  <a:pt x="192924" y="75688"/>
                </a:lnTo>
                <a:lnTo>
                  <a:pt x="208444" y="82587"/>
                </a:lnTo>
                <a:lnTo>
                  <a:pt x="217346" y="87800"/>
                </a:lnTo>
                <a:lnTo>
                  <a:pt x="227249" y="94252"/>
                </a:lnTo>
                <a:lnTo>
                  <a:pt x="237820" y="101530"/>
                </a:lnTo>
                <a:lnTo>
                  <a:pt x="249827" y="110351"/>
                </a:lnTo>
                <a:lnTo>
                  <a:pt x="276399" y="130735"/>
                </a:lnTo>
                <a:lnTo>
                  <a:pt x="287453" y="139743"/>
                </a:lnTo>
                <a:lnTo>
                  <a:pt x="296807" y="147732"/>
                </a:lnTo>
                <a:lnTo>
                  <a:pt x="313485" y="162893"/>
                </a:lnTo>
                <a:lnTo>
                  <a:pt x="330819" y="179554"/>
                </a:lnTo>
                <a:lnTo>
                  <a:pt x="362052" y="210408"/>
                </a:lnTo>
                <a:lnTo>
                  <a:pt x="375314" y="225600"/>
                </a:lnTo>
                <a:lnTo>
                  <a:pt x="390107" y="243666"/>
                </a:lnTo>
                <a:lnTo>
                  <a:pt x="405923" y="263647"/>
                </a:lnTo>
                <a:lnTo>
                  <a:pt x="418451" y="278953"/>
                </a:lnTo>
                <a:lnTo>
                  <a:pt x="428788" y="291140"/>
                </a:lnTo>
                <a:lnTo>
                  <a:pt x="445565" y="310966"/>
                </a:lnTo>
                <a:lnTo>
                  <a:pt x="459635" y="329700"/>
                </a:lnTo>
                <a:lnTo>
                  <a:pt x="469143" y="343823"/>
                </a:lnTo>
                <a:lnTo>
                  <a:pt x="492935" y="380683"/>
                </a:lnTo>
                <a:lnTo>
                  <a:pt x="509462" y="407648"/>
                </a:lnTo>
                <a:lnTo>
                  <a:pt x="524345" y="436631"/>
                </a:lnTo>
                <a:lnTo>
                  <a:pt x="532683" y="459965"/>
                </a:lnTo>
                <a:lnTo>
                  <a:pt x="537685" y="477299"/>
                </a:lnTo>
                <a:lnTo>
                  <a:pt x="543003" y="496794"/>
                </a:lnTo>
                <a:lnTo>
                  <a:pt x="548912" y="526391"/>
                </a:lnTo>
                <a:lnTo>
                  <a:pt x="550548" y="551452"/>
                </a:lnTo>
                <a:lnTo>
                  <a:pt x="547966" y="579126"/>
                </a:lnTo>
                <a:lnTo>
                  <a:pt x="543512" y="607963"/>
                </a:lnTo>
                <a:lnTo>
                  <a:pt x="535426" y="652088"/>
                </a:lnTo>
                <a:lnTo>
                  <a:pt x="532567" y="666897"/>
                </a:lnTo>
                <a:lnTo>
                  <a:pt x="521455" y="693935"/>
                </a:lnTo>
                <a:lnTo>
                  <a:pt x="504609" y="722158"/>
                </a:lnTo>
                <a:lnTo>
                  <a:pt x="480586" y="757853"/>
                </a:lnTo>
                <a:lnTo>
                  <a:pt x="458664" y="788930"/>
                </a:lnTo>
                <a:lnTo>
                  <a:pt x="448652" y="802774"/>
                </a:lnTo>
                <a:lnTo>
                  <a:pt x="437015" y="815972"/>
                </a:lnTo>
                <a:lnTo>
                  <a:pt x="424297" y="828739"/>
                </a:lnTo>
                <a:lnTo>
                  <a:pt x="410856" y="841219"/>
                </a:lnTo>
                <a:lnTo>
                  <a:pt x="397928" y="852516"/>
                </a:lnTo>
                <a:lnTo>
                  <a:pt x="385340" y="863024"/>
                </a:lnTo>
                <a:lnTo>
                  <a:pt x="372979" y="873006"/>
                </a:lnTo>
                <a:lnTo>
                  <a:pt x="361762" y="881645"/>
                </a:lnTo>
                <a:lnTo>
                  <a:pt x="351308" y="889389"/>
                </a:lnTo>
                <a:lnTo>
                  <a:pt x="341361" y="896535"/>
                </a:lnTo>
                <a:lnTo>
                  <a:pt x="325018" y="907122"/>
                </a:lnTo>
                <a:lnTo>
                  <a:pt x="310148" y="916126"/>
                </a:lnTo>
                <a:lnTo>
                  <a:pt x="293618" y="926743"/>
                </a:lnTo>
                <a:lnTo>
                  <a:pt x="278995" y="935430"/>
                </a:lnTo>
                <a:lnTo>
                  <a:pt x="264888" y="943590"/>
                </a:lnTo>
                <a:lnTo>
                  <a:pt x="248696" y="953832"/>
                </a:lnTo>
                <a:lnTo>
                  <a:pt x="231578" y="962353"/>
                </a:lnTo>
                <a:lnTo>
                  <a:pt x="215040" y="969447"/>
                </a:lnTo>
                <a:lnTo>
                  <a:pt x="201077" y="975907"/>
                </a:lnTo>
                <a:lnTo>
                  <a:pt x="185610" y="982086"/>
                </a:lnTo>
                <a:lnTo>
                  <a:pt x="166829" y="989132"/>
                </a:lnTo>
                <a:lnTo>
                  <a:pt x="141946" y="998877"/>
                </a:lnTo>
                <a:lnTo>
                  <a:pt x="131341" y="1003262"/>
                </a:lnTo>
                <a:lnTo>
                  <a:pt x="114267" y="1010780"/>
                </a:lnTo>
                <a:lnTo>
                  <a:pt x="97418" y="1017428"/>
                </a:lnTo>
                <a:lnTo>
                  <a:pt x="81000" y="1022698"/>
                </a:lnTo>
                <a:lnTo>
                  <a:pt x="73843" y="1024104"/>
                </a:lnTo>
                <a:lnTo>
                  <a:pt x="0" y="10537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PenAnnotation13"/>
          <p:cNvSpPr/>
          <p:nvPr/>
        </p:nvSpPr>
        <p:spPr>
          <a:xfrm>
            <a:off x="7618439" y="3714750"/>
            <a:ext cx="668312" cy="924463"/>
          </a:xfrm>
          <a:custGeom>
            <a:avLst/>
            <a:gdLst/>
            <a:ahLst/>
            <a:cxnLst/>
            <a:rect l="0" t="0" r="0" b="0"/>
            <a:pathLst>
              <a:path w="668312" h="924463">
                <a:moveTo>
                  <a:pt x="570084" y="0"/>
                </a:moveTo>
                <a:lnTo>
                  <a:pt x="570084" y="4740"/>
                </a:lnTo>
                <a:lnTo>
                  <a:pt x="569092" y="6136"/>
                </a:lnTo>
                <a:lnTo>
                  <a:pt x="567438" y="7067"/>
                </a:lnTo>
                <a:lnTo>
                  <a:pt x="562954" y="8102"/>
                </a:lnTo>
                <a:lnTo>
                  <a:pt x="544353" y="8820"/>
                </a:lnTo>
                <a:lnTo>
                  <a:pt x="530867" y="11527"/>
                </a:lnTo>
                <a:lnTo>
                  <a:pt x="511831" y="15983"/>
                </a:lnTo>
                <a:lnTo>
                  <a:pt x="502521" y="18017"/>
                </a:lnTo>
                <a:lnTo>
                  <a:pt x="491770" y="22229"/>
                </a:lnTo>
                <a:lnTo>
                  <a:pt x="438014" y="45291"/>
                </a:lnTo>
                <a:lnTo>
                  <a:pt x="418451" y="54194"/>
                </a:lnTo>
                <a:lnTo>
                  <a:pt x="400497" y="61459"/>
                </a:lnTo>
                <a:lnTo>
                  <a:pt x="380610" y="69979"/>
                </a:lnTo>
                <a:lnTo>
                  <a:pt x="368362" y="76418"/>
                </a:lnTo>
                <a:lnTo>
                  <a:pt x="355235" y="83687"/>
                </a:lnTo>
                <a:lnTo>
                  <a:pt x="335359" y="97056"/>
                </a:lnTo>
                <a:lnTo>
                  <a:pt x="318917" y="109612"/>
                </a:lnTo>
                <a:lnTo>
                  <a:pt x="301689" y="121808"/>
                </a:lnTo>
                <a:lnTo>
                  <a:pt x="275255" y="139829"/>
                </a:lnTo>
                <a:lnTo>
                  <a:pt x="260125" y="151774"/>
                </a:lnTo>
                <a:lnTo>
                  <a:pt x="245793" y="163697"/>
                </a:lnTo>
                <a:lnTo>
                  <a:pt x="229502" y="175610"/>
                </a:lnTo>
                <a:lnTo>
                  <a:pt x="214985" y="187520"/>
                </a:lnTo>
                <a:lnTo>
                  <a:pt x="200926" y="199428"/>
                </a:lnTo>
                <a:lnTo>
                  <a:pt x="184756" y="211335"/>
                </a:lnTo>
                <a:lnTo>
                  <a:pt x="170294" y="223241"/>
                </a:lnTo>
                <a:lnTo>
                  <a:pt x="156259" y="236140"/>
                </a:lnTo>
                <a:lnTo>
                  <a:pt x="125641" y="266028"/>
                </a:lnTo>
                <a:lnTo>
                  <a:pt x="111609" y="281945"/>
                </a:lnTo>
                <a:lnTo>
                  <a:pt x="95449" y="305556"/>
                </a:lnTo>
                <a:lnTo>
                  <a:pt x="80992" y="324649"/>
                </a:lnTo>
                <a:lnTo>
                  <a:pt x="60282" y="353075"/>
                </a:lnTo>
                <a:lnTo>
                  <a:pt x="40347" y="381214"/>
                </a:lnTo>
                <a:lnTo>
                  <a:pt x="29382" y="403254"/>
                </a:lnTo>
                <a:lnTo>
                  <a:pt x="21202" y="424294"/>
                </a:lnTo>
                <a:lnTo>
                  <a:pt x="12010" y="447295"/>
                </a:lnTo>
                <a:lnTo>
                  <a:pt x="7854" y="472632"/>
                </a:lnTo>
                <a:lnTo>
                  <a:pt x="3366" y="507384"/>
                </a:lnTo>
                <a:lnTo>
                  <a:pt x="1771" y="524787"/>
                </a:lnTo>
                <a:lnTo>
                  <a:pt x="709" y="541350"/>
                </a:lnTo>
                <a:lnTo>
                  <a:pt x="0" y="557353"/>
                </a:lnTo>
                <a:lnTo>
                  <a:pt x="1512" y="575959"/>
                </a:lnTo>
                <a:lnTo>
                  <a:pt x="4505" y="596301"/>
                </a:lnTo>
                <a:lnTo>
                  <a:pt x="11137" y="633124"/>
                </a:lnTo>
                <a:lnTo>
                  <a:pt x="15864" y="660425"/>
                </a:lnTo>
                <a:lnTo>
                  <a:pt x="25847" y="686924"/>
                </a:lnTo>
                <a:lnTo>
                  <a:pt x="31537" y="698205"/>
                </a:lnTo>
                <a:lnTo>
                  <a:pt x="37373" y="706527"/>
                </a:lnTo>
                <a:lnTo>
                  <a:pt x="39326" y="711127"/>
                </a:lnTo>
                <a:lnTo>
                  <a:pt x="44059" y="728075"/>
                </a:lnTo>
                <a:lnTo>
                  <a:pt x="57148" y="751507"/>
                </a:lnTo>
                <a:lnTo>
                  <a:pt x="72601" y="775317"/>
                </a:lnTo>
                <a:lnTo>
                  <a:pt x="80428" y="785447"/>
                </a:lnTo>
                <a:lnTo>
                  <a:pt x="89861" y="793257"/>
                </a:lnTo>
                <a:lnTo>
                  <a:pt x="95153" y="796728"/>
                </a:lnTo>
                <a:lnTo>
                  <a:pt x="103681" y="805877"/>
                </a:lnTo>
                <a:lnTo>
                  <a:pt x="117240" y="823179"/>
                </a:lnTo>
                <a:lnTo>
                  <a:pt x="135610" y="836151"/>
                </a:lnTo>
                <a:lnTo>
                  <a:pt x="152467" y="848268"/>
                </a:lnTo>
                <a:lnTo>
                  <a:pt x="168864" y="857234"/>
                </a:lnTo>
                <a:lnTo>
                  <a:pt x="179436" y="862204"/>
                </a:lnTo>
                <a:lnTo>
                  <a:pt x="195927" y="867978"/>
                </a:lnTo>
                <a:lnTo>
                  <a:pt x="221229" y="879877"/>
                </a:lnTo>
                <a:lnTo>
                  <a:pt x="239089" y="887150"/>
                </a:lnTo>
                <a:lnTo>
                  <a:pt x="257368" y="893890"/>
                </a:lnTo>
                <a:lnTo>
                  <a:pt x="269373" y="898339"/>
                </a:lnTo>
                <a:lnTo>
                  <a:pt x="287287" y="901835"/>
                </a:lnTo>
                <a:lnTo>
                  <a:pt x="305163" y="907722"/>
                </a:lnTo>
                <a:lnTo>
                  <a:pt x="317073" y="909447"/>
                </a:lnTo>
                <a:lnTo>
                  <a:pt x="365436" y="916692"/>
                </a:lnTo>
                <a:lnTo>
                  <a:pt x="383549" y="918395"/>
                </a:lnTo>
                <a:lnTo>
                  <a:pt x="398213" y="919152"/>
                </a:lnTo>
                <a:lnTo>
                  <a:pt x="414322" y="919489"/>
                </a:lnTo>
                <a:lnTo>
                  <a:pt x="438018" y="919638"/>
                </a:lnTo>
                <a:lnTo>
                  <a:pt x="449298" y="920670"/>
                </a:lnTo>
                <a:lnTo>
                  <a:pt x="469768" y="924462"/>
                </a:lnTo>
                <a:lnTo>
                  <a:pt x="486143" y="924164"/>
                </a:lnTo>
                <a:lnTo>
                  <a:pt x="506517" y="921063"/>
                </a:lnTo>
                <a:lnTo>
                  <a:pt x="523973" y="920338"/>
                </a:lnTo>
                <a:lnTo>
                  <a:pt x="668311" y="9197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PenAnnotation14"/>
          <p:cNvSpPr/>
          <p:nvPr/>
        </p:nvSpPr>
        <p:spPr>
          <a:xfrm>
            <a:off x="7215187" y="3658611"/>
            <a:ext cx="812603" cy="436053"/>
          </a:xfrm>
          <a:custGeom>
            <a:avLst/>
            <a:gdLst/>
            <a:ahLst/>
            <a:cxnLst/>
            <a:rect l="0" t="0" r="0" b="0"/>
            <a:pathLst>
              <a:path w="812603" h="436053">
                <a:moveTo>
                  <a:pt x="0" y="11490"/>
                </a:moveTo>
                <a:lnTo>
                  <a:pt x="4741" y="2009"/>
                </a:lnTo>
                <a:lnTo>
                  <a:pt x="7129" y="209"/>
                </a:lnTo>
                <a:lnTo>
                  <a:pt x="9713" y="0"/>
                </a:lnTo>
                <a:lnTo>
                  <a:pt x="16250" y="2055"/>
                </a:lnTo>
                <a:lnTo>
                  <a:pt x="25406" y="10204"/>
                </a:lnTo>
                <a:lnTo>
                  <a:pt x="25867" y="11625"/>
                </a:lnTo>
                <a:lnTo>
                  <a:pt x="26667" y="23806"/>
                </a:lnTo>
                <a:lnTo>
                  <a:pt x="27701" y="25654"/>
                </a:lnTo>
                <a:lnTo>
                  <a:pt x="29381" y="26886"/>
                </a:lnTo>
                <a:lnTo>
                  <a:pt x="34467" y="28863"/>
                </a:lnTo>
                <a:lnTo>
                  <a:pt x="40088" y="29205"/>
                </a:lnTo>
                <a:lnTo>
                  <a:pt x="41608" y="28261"/>
                </a:lnTo>
                <a:lnTo>
                  <a:pt x="42622" y="26640"/>
                </a:lnTo>
                <a:lnTo>
                  <a:pt x="43297" y="24566"/>
                </a:lnTo>
                <a:lnTo>
                  <a:pt x="44740" y="23184"/>
                </a:lnTo>
                <a:lnTo>
                  <a:pt x="46694" y="22263"/>
                </a:lnTo>
                <a:lnTo>
                  <a:pt x="52503" y="20247"/>
                </a:lnTo>
                <a:lnTo>
                  <a:pt x="72401" y="10868"/>
                </a:lnTo>
                <a:lnTo>
                  <a:pt x="82780" y="6253"/>
                </a:lnTo>
                <a:lnTo>
                  <a:pt x="95997" y="3046"/>
                </a:lnTo>
                <a:lnTo>
                  <a:pt x="97732" y="3877"/>
                </a:lnTo>
                <a:lnTo>
                  <a:pt x="102306" y="7445"/>
                </a:lnTo>
                <a:lnTo>
                  <a:pt x="103923" y="9786"/>
                </a:lnTo>
                <a:lnTo>
                  <a:pt x="105720" y="15032"/>
                </a:lnTo>
                <a:lnTo>
                  <a:pt x="106731" y="28305"/>
                </a:lnTo>
                <a:lnTo>
                  <a:pt x="107030" y="40064"/>
                </a:lnTo>
                <a:lnTo>
                  <a:pt x="106080" y="42446"/>
                </a:lnTo>
                <a:lnTo>
                  <a:pt x="104455" y="44033"/>
                </a:lnTo>
                <a:lnTo>
                  <a:pt x="102378" y="45092"/>
                </a:lnTo>
                <a:lnTo>
                  <a:pt x="101987" y="45798"/>
                </a:lnTo>
                <a:lnTo>
                  <a:pt x="102718" y="46268"/>
                </a:lnTo>
                <a:lnTo>
                  <a:pt x="106280" y="47023"/>
                </a:lnTo>
                <a:lnTo>
                  <a:pt x="124249" y="34764"/>
                </a:lnTo>
                <a:lnTo>
                  <a:pt x="139159" y="24282"/>
                </a:lnTo>
                <a:lnTo>
                  <a:pt x="145523" y="22137"/>
                </a:lnTo>
                <a:lnTo>
                  <a:pt x="147617" y="22556"/>
                </a:lnTo>
                <a:lnTo>
                  <a:pt x="149013" y="23828"/>
                </a:lnTo>
                <a:lnTo>
                  <a:pt x="149944" y="25669"/>
                </a:lnTo>
                <a:lnTo>
                  <a:pt x="157574" y="35752"/>
                </a:lnTo>
                <a:lnTo>
                  <a:pt x="159330" y="41455"/>
                </a:lnTo>
                <a:lnTo>
                  <a:pt x="160319" y="50245"/>
                </a:lnTo>
                <a:lnTo>
                  <a:pt x="157904" y="58810"/>
                </a:lnTo>
                <a:lnTo>
                  <a:pt x="154515" y="68240"/>
                </a:lnTo>
                <a:lnTo>
                  <a:pt x="153010" y="75738"/>
                </a:lnTo>
                <a:lnTo>
                  <a:pt x="149695" y="82378"/>
                </a:lnTo>
                <a:lnTo>
                  <a:pt x="147421" y="85538"/>
                </a:lnTo>
                <a:lnTo>
                  <a:pt x="146898" y="86652"/>
                </a:lnTo>
                <a:lnTo>
                  <a:pt x="147541" y="86403"/>
                </a:lnTo>
                <a:lnTo>
                  <a:pt x="148962" y="85244"/>
                </a:lnTo>
                <a:lnTo>
                  <a:pt x="150902" y="84472"/>
                </a:lnTo>
                <a:lnTo>
                  <a:pt x="155703" y="83614"/>
                </a:lnTo>
                <a:lnTo>
                  <a:pt x="157380" y="82393"/>
                </a:lnTo>
                <a:lnTo>
                  <a:pt x="158499" y="80587"/>
                </a:lnTo>
                <a:lnTo>
                  <a:pt x="159244" y="78391"/>
                </a:lnTo>
                <a:lnTo>
                  <a:pt x="162718" y="73305"/>
                </a:lnTo>
                <a:lnTo>
                  <a:pt x="172898" y="62217"/>
                </a:lnTo>
                <a:lnTo>
                  <a:pt x="182015" y="53879"/>
                </a:lnTo>
                <a:lnTo>
                  <a:pt x="189375" y="50173"/>
                </a:lnTo>
                <a:lnTo>
                  <a:pt x="195953" y="48527"/>
                </a:lnTo>
                <a:lnTo>
                  <a:pt x="199096" y="48087"/>
                </a:lnTo>
                <a:lnTo>
                  <a:pt x="202184" y="48786"/>
                </a:lnTo>
                <a:lnTo>
                  <a:pt x="208260" y="52209"/>
                </a:lnTo>
                <a:lnTo>
                  <a:pt x="210278" y="54511"/>
                </a:lnTo>
                <a:lnTo>
                  <a:pt x="211623" y="57038"/>
                </a:lnTo>
                <a:lnTo>
                  <a:pt x="212520" y="59715"/>
                </a:lnTo>
                <a:lnTo>
                  <a:pt x="212125" y="62492"/>
                </a:lnTo>
                <a:lnTo>
                  <a:pt x="210870" y="65335"/>
                </a:lnTo>
                <a:lnTo>
                  <a:pt x="209041" y="68223"/>
                </a:lnTo>
                <a:lnTo>
                  <a:pt x="207008" y="76723"/>
                </a:lnTo>
                <a:lnTo>
                  <a:pt x="205113" y="87115"/>
                </a:lnTo>
                <a:lnTo>
                  <a:pt x="200964" y="98349"/>
                </a:lnTo>
                <a:lnTo>
                  <a:pt x="198458" y="109956"/>
                </a:lnTo>
                <a:lnTo>
                  <a:pt x="196352" y="121729"/>
                </a:lnTo>
                <a:lnTo>
                  <a:pt x="192108" y="133576"/>
                </a:lnTo>
                <a:lnTo>
                  <a:pt x="186916" y="145456"/>
                </a:lnTo>
                <a:lnTo>
                  <a:pt x="183284" y="153383"/>
                </a:lnTo>
                <a:lnTo>
                  <a:pt x="189038" y="142301"/>
                </a:lnTo>
                <a:lnTo>
                  <a:pt x="204470" y="111523"/>
                </a:lnTo>
                <a:lnTo>
                  <a:pt x="209734" y="102983"/>
                </a:lnTo>
                <a:lnTo>
                  <a:pt x="215229" y="95306"/>
                </a:lnTo>
                <a:lnTo>
                  <a:pt x="220877" y="88203"/>
                </a:lnTo>
                <a:lnTo>
                  <a:pt x="232444" y="75020"/>
                </a:lnTo>
                <a:lnTo>
                  <a:pt x="247466" y="59088"/>
                </a:lnTo>
                <a:lnTo>
                  <a:pt x="256829" y="50504"/>
                </a:lnTo>
                <a:lnTo>
                  <a:pt x="270911" y="40074"/>
                </a:lnTo>
                <a:lnTo>
                  <a:pt x="281801" y="34116"/>
                </a:lnTo>
                <a:lnTo>
                  <a:pt x="286094" y="32527"/>
                </a:lnTo>
                <a:lnTo>
                  <a:pt x="289947" y="32460"/>
                </a:lnTo>
                <a:lnTo>
                  <a:pt x="293509" y="33408"/>
                </a:lnTo>
                <a:lnTo>
                  <a:pt x="296876" y="35032"/>
                </a:lnTo>
                <a:lnTo>
                  <a:pt x="299121" y="38099"/>
                </a:lnTo>
                <a:lnTo>
                  <a:pt x="301615" y="46798"/>
                </a:lnTo>
                <a:lnTo>
                  <a:pt x="301288" y="53880"/>
                </a:lnTo>
                <a:lnTo>
                  <a:pt x="300077" y="62571"/>
                </a:lnTo>
                <a:lnTo>
                  <a:pt x="298278" y="72333"/>
                </a:lnTo>
                <a:lnTo>
                  <a:pt x="295094" y="84794"/>
                </a:lnTo>
                <a:lnTo>
                  <a:pt x="290987" y="99055"/>
                </a:lnTo>
                <a:lnTo>
                  <a:pt x="286265" y="114515"/>
                </a:lnTo>
                <a:lnTo>
                  <a:pt x="278372" y="142276"/>
                </a:lnTo>
                <a:lnTo>
                  <a:pt x="274879" y="155236"/>
                </a:lnTo>
                <a:lnTo>
                  <a:pt x="269572" y="168836"/>
                </a:lnTo>
                <a:lnTo>
                  <a:pt x="263058" y="182864"/>
                </a:lnTo>
                <a:lnTo>
                  <a:pt x="255740" y="197177"/>
                </a:lnTo>
                <a:lnTo>
                  <a:pt x="248876" y="208703"/>
                </a:lnTo>
                <a:lnTo>
                  <a:pt x="242316" y="218372"/>
                </a:lnTo>
                <a:lnTo>
                  <a:pt x="235958" y="226802"/>
                </a:lnTo>
                <a:lnTo>
                  <a:pt x="226248" y="238815"/>
                </a:lnTo>
                <a:lnTo>
                  <a:pt x="216670" y="249870"/>
                </a:lnTo>
                <a:lnTo>
                  <a:pt x="216877" y="248793"/>
                </a:lnTo>
                <a:lnTo>
                  <a:pt x="221907" y="237796"/>
                </a:lnTo>
                <a:lnTo>
                  <a:pt x="226948" y="227495"/>
                </a:lnTo>
                <a:lnTo>
                  <a:pt x="231666" y="218993"/>
                </a:lnTo>
                <a:lnTo>
                  <a:pt x="244846" y="196318"/>
                </a:lnTo>
                <a:lnTo>
                  <a:pt x="257979" y="174995"/>
                </a:lnTo>
                <a:lnTo>
                  <a:pt x="272415" y="152620"/>
                </a:lnTo>
                <a:lnTo>
                  <a:pt x="315952" y="86814"/>
                </a:lnTo>
                <a:lnTo>
                  <a:pt x="322752" y="78573"/>
                </a:lnTo>
                <a:lnTo>
                  <a:pt x="335599" y="66771"/>
                </a:lnTo>
                <a:lnTo>
                  <a:pt x="353988" y="54548"/>
                </a:lnTo>
                <a:lnTo>
                  <a:pt x="363372" y="50471"/>
                </a:lnTo>
                <a:lnTo>
                  <a:pt x="367264" y="49383"/>
                </a:lnTo>
                <a:lnTo>
                  <a:pt x="370851" y="49651"/>
                </a:lnTo>
                <a:lnTo>
                  <a:pt x="374234" y="50821"/>
                </a:lnTo>
                <a:lnTo>
                  <a:pt x="377482" y="52594"/>
                </a:lnTo>
                <a:lnTo>
                  <a:pt x="379647" y="54768"/>
                </a:lnTo>
                <a:lnTo>
                  <a:pt x="381090" y="57209"/>
                </a:lnTo>
                <a:lnTo>
                  <a:pt x="382052" y="59829"/>
                </a:lnTo>
                <a:lnTo>
                  <a:pt x="380475" y="70677"/>
                </a:lnTo>
                <a:lnTo>
                  <a:pt x="378666" y="77737"/>
                </a:lnTo>
                <a:lnTo>
                  <a:pt x="374010" y="90873"/>
                </a:lnTo>
                <a:lnTo>
                  <a:pt x="371379" y="97154"/>
                </a:lnTo>
                <a:lnTo>
                  <a:pt x="367641" y="108287"/>
                </a:lnTo>
                <a:lnTo>
                  <a:pt x="358196" y="139178"/>
                </a:lnTo>
                <a:lnTo>
                  <a:pt x="352899" y="153170"/>
                </a:lnTo>
                <a:lnTo>
                  <a:pt x="347383" y="165474"/>
                </a:lnTo>
                <a:lnTo>
                  <a:pt x="341721" y="176654"/>
                </a:lnTo>
                <a:lnTo>
                  <a:pt x="327493" y="207597"/>
                </a:lnTo>
                <a:lnTo>
                  <a:pt x="319532" y="225572"/>
                </a:lnTo>
                <a:lnTo>
                  <a:pt x="312241" y="239539"/>
                </a:lnTo>
                <a:lnTo>
                  <a:pt x="305395" y="250836"/>
                </a:lnTo>
                <a:lnTo>
                  <a:pt x="298846" y="260350"/>
                </a:lnTo>
                <a:lnTo>
                  <a:pt x="293489" y="268678"/>
                </a:lnTo>
                <a:lnTo>
                  <a:pt x="288925" y="276214"/>
                </a:lnTo>
                <a:lnTo>
                  <a:pt x="281208" y="287895"/>
                </a:lnTo>
                <a:lnTo>
                  <a:pt x="277761" y="291011"/>
                </a:lnTo>
                <a:lnTo>
                  <a:pt x="274472" y="293087"/>
                </a:lnTo>
                <a:lnTo>
                  <a:pt x="273269" y="293479"/>
                </a:lnTo>
                <a:lnTo>
                  <a:pt x="273462" y="292748"/>
                </a:lnTo>
                <a:lnTo>
                  <a:pt x="274581" y="291269"/>
                </a:lnTo>
                <a:lnTo>
                  <a:pt x="275327" y="289291"/>
                </a:lnTo>
                <a:lnTo>
                  <a:pt x="276157" y="284446"/>
                </a:lnTo>
                <a:lnTo>
                  <a:pt x="281817" y="273695"/>
                </a:lnTo>
                <a:lnTo>
                  <a:pt x="286105" y="266661"/>
                </a:lnTo>
                <a:lnTo>
                  <a:pt x="289955" y="258994"/>
                </a:lnTo>
                <a:lnTo>
                  <a:pt x="293515" y="250907"/>
                </a:lnTo>
                <a:lnTo>
                  <a:pt x="296880" y="242539"/>
                </a:lnTo>
                <a:lnTo>
                  <a:pt x="301107" y="233984"/>
                </a:lnTo>
                <a:lnTo>
                  <a:pt x="305910" y="225303"/>
                </a:lnTo>
                <a:lnTo>
                  <a:pt x="311097" y="216540"/>
                </a:lnTo>
                <a:lnTo>
                  <a:pt x="316539" y="206729"/>
                </a:lnTo>
                <a:lnTo>
                  <a:pt x="327877" y="185245"/>
                </a:lnTo>
                <a:lnTo>
                  <a:pt x="333678" y="174951"/>
                </a:lnTo>
                <a:lnTo>
                  <a:pt x="339530" y="165113"/>
                </a:lnTo>
                <a:lnTo>
                  <a:pt x="345416" y="155577"/>
                </a:lnTo>
                <a:lnTo>
                  <a:pt x="352316" y="146243"/>
                </a:lnTo>
                <a:lnTo>
                  <a:pt x="359894" y="137044"/>
                </a:lnTo>
                <a:lnTo>
                  <a:pt x="367921" y="127935"/>
                </a:lnTo>
                <a:lnTo>
                  <a:pt x="382132" y="112522"/>
                </a:lnTo>
                <a:lnTo>
                  <a:pt x="402685" y="91199"/>
                </a:lnTo>
                <a:lnTo>
                  <a:pt x="417852" y="80638"/>
                </a:lnTo>
                <a:lnTo>
                  <a:pt x="421442" y="79417"/>
                </a:lnTo>
                <a:lnTo>
                  <a:pt x="423837" y="79595"/>
                </a:lnTo>
                <a:lnTo>
                  <a:pt x="429852" y="84586"/>
                </a:lnTo>
                <a:lnTo>
                  <a:pt x="432420" y="87010"/>
                </a:lnTo>
                <a:lnTo>
                  <a:pt x="433139" y="90610"/>
                </a:lnTo>
                <a:lnTo>
                  <a:pt x="432626" y="94994"/>
                </a:lnTo>
                <a:lnTo>
                  <a:pt x="429412" y="106150"/>
                </a:lnTo>
                <a:lnTo>
                  <a:pt x="424675" y="121030"/>
                </a:lnTo>
                <a:lnTo>
                  <a:pt x="416617" y="150794"/>
                </a:lnTo>
                <a:lnTo>
                  <a:pt x="411690" y="169844"/>
                </a:lnTo>
                <a:lnTo>
                  <a:pt x="406421" y="186513"/>
                </a:lnTo>
                <a:lnTo>
                  <a:pt x="400924" y="201594"/>
                </a:lnTo>
                <a:lnTo>
                  <a:pt x="395275" y="215616"/>
                </a:lnTo>
                <a:lnTo>
                  <a:pt x="387540" y="231910"/>
                </a:lnTo>
                <a:lnTo>
                  <a:pt x="378415" y="249718"/>
                </a:lnTo>
                <a:lnTo>
                  <a:pt x="368362" y="268535"/>
                </a:lnTo>
                <a:lnTo>
                  <a:pt x="357691" y="287033"/>
                </a:lnTo>
                <a:lnTo>
                  <a:pt x="346610" y="305318"/>
                </a:lnTo>
                <a:lnTo>
                  <a:pt x="335253" y="323461"/>
                </a:lnTo>
                <a:lnTo>
                  <a:pt x="326689" y="335557"/>
                </a:lnTo>
                <a:lnTo>
                  <a:pt x="314529" y="348997"/>
                </a:lnTo>
                <a:lnTo>
                  <a:pt x="311108" y="352324"/>
                </a:lnTo>
                <a:lnTo>
                  <a:pt x="311586" y="351822"/>
                </a:lnTo>
                <a:lnTo>
                  <a:pt x="314761" y="343326"/>
                </a:lnTo>
                <a:lnTo>
                  <a:pt x="316997" y="336894"/>
                </a:lnTo>
                <a:lnTo>
                  <a:pt x="327419" y="311226"/>
                </a:lnTo>
                <a:lnTo>
                  <a:pt x="334365" y="294658"/>
                </a:lnTo>
                <a:lnTo>
                  <a:pt x="343957" y="275675"/>
                </a:lnTo>
                <a:lnTo>
                  <a:pt x="355312" y="255082"/>
                </a:lnTo>
                <a:lnTo>
                  <a:pt x="399702" y="179221"/>
                </a:lnTo>
                <a:lnTo>
                  <a:pt x="409342" y="164982"/>
                </a:lnTo>
                <a:lnTo>
                  <a:pt x="418747" y="152514"/>
                </a:lnTo>
                <a:lnTo>
                  <a:pt x="427992" y="141225"/>
                </a:lnTo>
                <a:lnTo>
                  <a:pt x="437133" y="130722"/>
                </a:lnTo>
                <a:lnTo>
                  <a:pt x="446204" y="120743"/>
                </a:lnTo>
                <a:lnTo>
                  <a:pt x="455226" y="111115"/>
                </a:lnTo>
                <a:lnTo>
                  <a:pt x="463227" y="101719"/>
                </a:lnTo>
                <a:lnTo>
                  <a:pt x="470544" y="92479"/>
                </a:lnTo>
                <a:lnTo>
                  <a:pt x="477407" y="83342"/>
                </a:lnTo>
                <a:lnTo>
                  <a:pt x="492971" y="70544"/>
                </a:lnTo>
                <a:lnTo>
                  <a:pt x="513175" y="57761"/>
                </a:lnTo>
                <a:lnTo>
                  <a:pt x="517734" y="54243"/>
                </a:lnTo>
                <a:lnTo>
                  <a:pt x="522757" y="51899"/>
                </a:lnTo>
                <a:lnTo>
                  <a:pt x="533630" y="49293"/>
                </a:lnTo>
                <a:lnTo>
                  <a:pt x="537325" y="50583"/>
                </a:lnTo>
                <a:lnTo>
                  <a:pt x="539786" y="53427"/>
                </a:lnTo>
                <a:lnTo>
                  <a:pt x="542522" y="60887"/>
                </a:lnTo>
                <a:lnTo>
                  <a:pt x="543738" y="67509"/>
                </a:lnTo>
                <a:lnTo>
                  <a:pt x="541633" y="79051"/>
                </a:lnTo>
                <a:lnTo>
                  <a:pt x="539682" y="86297"/>
                </a:lnTo>
                <a:lnTo>
                  <a:pt x="534413" y="99065"/>
                </a:lnTo>
                <a:lnTo>
                  <a:pt x="526931" y="115514"/>
                </a:lnTo>
                <a:lnTo>
                  <a:pt x="517975" y="134417"/>
                </a:lnTo>
                <a:lnTo>
                  <a:pt x="502732" y="168651"/>
                </a:lnTo>
                <a:lnTo>
                  <a:pt x="495888" y="184724"/>
                </a:lnTo>
                <a:lnTo>
                  <a:pt x="488351" y="200401"/>
                </a:lnTo>
                <a:lnTo>
                  <a:pt x="480348" y="215814"/>
                </a:lnTo>
                <a:lnTo>
                  <a:pt x="416972" y="331702"/>
                </a:lnTo>
                <a:lnTo>
                  <a:pt x="408950" y="347004"/>
                </a:lnTo>
                <a:lnTo>
                  <a:pt x="401618" y="360182"/>
                </a:lnTo>
                <a:lnTo>
                  <a:pt x="394745" y="371943"/>
                </a:lnTo>
                <a:lnTo>
                  <a:pt x="388179" y="382761"/>
                </a:lnTo>
                <a:lnTo>
                  <a:pt x="381817" y="391957"/>
                </a:lnTo>
                <a:lnTo>
                  <a:pt x="375592" y="400073"/>
                </a:lnTo>
                <a:lnTo>
                  <a:pt x="365367" y="413388"/>
                </a:lnTo>
                <a:lnTo>
                  <a:pt x="360823" y="422614"/>
                </a:lnTo>
                <a:lnTo>
                  <a:pt x="359611" y="423487"/>
                </a:lnTo>
                <a:lnTo>
                  <a:pt x="358804" y="422084"/>
                </a:lnTo>
                <a:lnTo>
                  <a:pt x="358264" y="419165"/>
                </a:lnTo>
                <a:lnTo>
                  <a:pt x="360312" y="407984"/>
                </a:lnTo>
                <a:lnTo>
                  <a:pt x="367043" y="382309"/>
                </a:lnTo>
                <a:lnTo>
                  <a:pt x="369711" y="371812"/>
                </a:lnTo>
                <a:lnTo>
                  <a:pt x="374466" y="360845"/>
                </a:lnTo>
                <a:lnTo>
                  <a:pt x="380613" y="349565"/>
                </a:lnTo>
                <a:lnTo>
                  <a:pt x="387687" y="338077"/>
                </a:lnTo>
                <a:lnTo>
                  <a:pt x="397365" y="320496"/>
                </a:lnTo>
                <a:lnTo>
                  <a:pt x="421346" y="274503"/>
                </a:lnTo>
                <a:lnTo>
                  <a:pt x="433694" y="252316"/>
                </a:lnTo>
                <a:lnTo>
                  <a:pt x="445894" y="231572"/>
                </a:lnTo>
                <a:lnTo>
                  <a:pt x="457998" y="211790"/>
                </a:lnTo>
                <a:lnTo>
                  <a:pt x="469043" y="194633"/>
                </a:lnTo>
                <a:lnTo>
                  <a:pt x="479382" y="179226"/>
                </a:lnTo>
                <a:lnTo>
                  <a:pt x="489252" y="164986"/>
                </a:lnTo>
                <a:lnTo>
                  <a:pt x="499801" y="151524"/>
                </a:lnTo>
                <a:lnTo>
                  <a:pt x="510803" y="138580"/>
                </a:lnTo>
                <a:lnTo>
                  <a:pt x="522105" y="125982"/>
                </a:lnTo>
                <a:lnTo>
                  <a:pt x="545247" y="101402"/>
                </a:lnTo>
                <a:lnTo>
                  <a:pt x="582961" y="62764"/>
                </a:lnTo>
                <a:lnTo>
                  <a:pt x="591047" y="55595"/>
                </a:lnTo>
                <a:lnTo>
                  <a:pt x="607969" y="42337"/>
                </a:lnTo>
                <a:lnTo>
                  <a:pt x="620120" y="35122"/>
                </a:lnTo>
                <a:lnTo>
                  <a:pt x="624749" y="33198"/>
                </a:lnTo>
                <a:lnTo>
                  <a:pt x="628828" y="32907"/>
                </a:lnTo>
                <a:lnTo>
                  <a:pt x="632538" y="33705"/>
                </a:lnTo>
                <a:lnTo>
                  <a:pt x="636005" y="35230"/>
                </a:lnTo>
                <a:lnTo>
                  <a:pt x="638316" y="39223"/>
                </a:lnTo>
                <a:lnTo>
                  <a:pt x="640883" y="51597"/>
                </a:lnTo>
                <a:lnTo>
                  <a:pt x="639583" y="59064"/>
                </a:lnTo>
                <a:lnTo>
                  <a:pt x="636733" y="67018"/>
                </a:lnTo>
                <a:lnTo>
                  <a:pt x="628273" y="84786"/>
                </a:lnTo>
                <a:lnTo>
                  <a:pt x="617899" y="105913"/>
                </a:lnTo>
                <a:lnTo>
                  <a:pt x="612355" y="118095"/>
                </a:lnTo>
                <a:lnTo>
                  <a:pt x="600902" y="144859"/>
                </a:lnTo>
                <a:lnTo>
                  <a:pt x="590110" y="164895"/>
                </a:lnTo>
                <a:lnTo>
                  <a:pt x="575969" y="189166"/>
                </a:lnTo>
                <a:lnTo>
                  <a:pt x="559596" y="216261"/>
                </a:lnTo>
                <a:lnTo>
                  <a:pt x="545705" y="240278"/>
                </a:lnTo>
                <a:lnTo>
                  <a:pt x="522332" y="282837"/>
                </a:lnTo>
                <a:lnTo>
                  <a:pt x="511932" y="300537"/>
                </a:lnTo>
                <a:lnTo>
                  <a:pt x="502023" y="316305"/>
                </a:lnTo>
                <a:lnTo>
                  <a:pt x="450510" y="393831"/>
                </a:lnTo>
                <a:lnTo>
                  <a:pt x="439246" y="409259"/>
                </a:lnTo>
                <a:lnTo>
                  <a:pt x="430744" y="419544"/>
                </a:lnTo>
                <a:lnTo>
                  <a:pt x="414712" y="436052"/>
                </a:lnTo>
                <a:lnTo>
                  <a:pt x="413397" y="435422"/>
                </a:lnTo>
                <a:lnTo>
                  <a:pt x="412520" y="433018"/>
                </a:lnTo>
                <a:lnTo>
                  <a:pt x="411935" y="429430"/>
                </a:lnTo>
                <a:lnTo>
                  <a:pt x="412538" y="423070"/>
                </a:lnTo>
                <a:lnTo>
                  <a:pt x="413931" y="414861"/>
                </a:lnTo>
                <a:lnTo>
                  <a:pt x="415852" y="405420"/>
                </a:lnTo>
                <a:lnTo>
                  <a:pt x="419118" y="396149"/>
                </a:lnTo>
                <a:lnTo>
                  <a:pt x="423279" y="386992"/>
                </a:lnTo>
                <a:lnTo>
                  <a:pt x="428037" y="377911"/>
                </a:lnTo>
                <a:lnTo>
                  <a:pt x="433194" y="366896"/>
                </a:lnTo>
                <a:lnTo>
                  <a:pt x="450925" y="326698"/>
                </a:lnTo>
                <a:lnTo>
                  <a:pt x="466317" y="294457"/>
                </a:lnTo>
                <a:lnTo>
                  <a:pt x="475582" y="278518"/>
                </a:lnTo>
                <a:lnTo>
                  <a:pt x="485726" y="262931"/>
                </a:lnTo>
                <a:lnTo>
                  <a:pt x="496458" y="247578"/>
                </a:lnTo>
                <a:lnTo>
                  <a:pt x="506589" y="231389"/>
                </a:lnTo>
                <a:lnTo>
                  <a:pt x="516320" y="214645"/>
                </a:lnTo>
                <a:lnTo>
                  <a:pt x="525783" y="197528"/>
                </a:lnTo>
                <a:lnTo>
                  <a:pt x="540031" y="177187"/>
                </a:lnTo>
                <a:lnTo>
                  <a:pt x="557466" y="154697"/>
                </a:lnTo>
                <a:lnTo>
                  <a:pt x="577027" y="130773"/>
                </a:lnTo>
                <a:lnTo>
                  <a:pt x="593044" y="111849"/>
                </a:lnTo>
                <a:lnTo>
                  <a:pt x="606699" y="96255"/>
                </a:lnTo>
                <a:lnTo>
                  <a:pt x="618779" y="82883"/>
                </a:lnTo>
                <a:lnTo>
                  <a:pt x="629808" y="71984"/>
                </a:lnTo>
                <a:lnTo>
                  <a:pt x="640138" y="62733"/>
                </a:lnTo>
                <a:lnTo>
                  <a:pt x="650001" y="54582"/>
                </a:lnTo>
                <a:lnTo>
                  <a:pt x="666251" y="42879"/>
                </a:lnTo>
                <a:lnTo>
                  <a:pt x="679096" y="35362"/>
                </a:lnTo>
                <a:lnTo>
                  <a:pt x="688112" y="32022"/>
                </a:lnTo>
                <a:lnTo>
                  <a:pt x="690914" y="32123"/>
                </a:lnTo>
                <a:lnTo>
                  <a:pt x="692781" y="33183"/>
                </a:lnTo>
                <a:lnTo>
                  <a:pt x="694026" y="34882"/>
                </a:lnTo>
                <a:lnTo>
                  <a:pt x="695409" y="39415"/>
                </a:lnTo>
                <a:lnTo>
                  <a:pt x="695778" y="42013"/>
                </a:lnTo>
                <a:lnTo>
                  <a:pt x="693542" y="52837"/>
                </a:lnTo>
                <a:lnTo>
                  <a:pt x="691556" y="59891"/>
                </a:lnTo>
                <a:lnTo>
                  <a:pt x="686264" y="71538"/>
                </a:lnTo>
                <a:lnTo>
                  <a:pt x="678767" y="86249"/>
                </a:lnTo>
                <a:lnTo>
                  <a:pt x="669801" y="103001"/>
                </a:lnTo>
                <a:lnTo>
                  <a:pt x="661839" y="117146"/>
                </a:lnTo>
                <a:lnTo>
                  <a:pt x="654546" y="129553"/>
                </a:lnTo>
                <a:lnTo>
                  <a:pt x="639167" y="155243"/>
                </a:lnTo>
                <a:lnTo>
                  <a:pt x="610181" y="204786"/>
                </a:lnTo>
                <a:lnTo>
                  <a:pt x="594975" y="229360"/>
                </a:lnTo>
                <a:lnTo>
                  <a:pt x="589540" y="236975"/>
                </a:lnTo>
                <a:lnTo>
                  <a:pt x="589480" y="236227"/>
                </a:lnTo>
                <a:lnTo>
                  <a:pt x="598876" y="225694"/>
                </a:lnTo>
                <a:lnTo>
                  <a:pt x="620821" y="203365"/>
                </a:lnTo>
                <a:lnTo>
                  <a:pt x="661412" y="162692"/>
                </a:lnTo>
                <a:lnTo>
                  <a:pt x="673113" y="151979"/>
                </a:lnTo>
                <a:lnTo>
                  <a:pt x="701990" y="126846"/>
                </a:lnTo>
                <a:lnTo>
                  <a:pt x="715048" y="116176"/>
                </a:lnTo>
                <a:lnTo>
                  <a:pt x="726730" y="107077"/>
                </a:lnTo>
                <a:lnTo>
                  <a:pt x="737495" y="99027"/>
                </a:lnTo>
                <a:lnTo>
                  <a:pt x="750624" y="90684"/>
                </a:lnTo>
                <a:lnTo>
                  <a:pt x="765330" y="82145"/>
                </a:lnTo>
                <a:lnTo>
                  <a:pt x="812602" y="561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PenAnnotation15"/>
          <p:cNvSpPr/>
          <p:nvPr/>
        </p:nvSpPr>
        <p:spPr>
          <a:xfrm>
            <a:off x="7171898" y="4288514"/>
            <a:ext cx="900540" cy="473979"/>
          </a:xfrm>
          <a:custGeom>
            <a:avLst/>
            <a:gdLst/>
            <a:ahLst/>
            <a:cxnLst/>
            <a:rect l="0" t="0" r="0" b="0"/>
            <a:pathLst>
              <a:path w="900540" h="473979">
                <a:moveTo>
                  <a:pt x="25430" y="345993"/>
                </a:moveTo>
                <a:lnTo>
                  <a:pt x="20689" y="345993"/>
                </a:lnTo>
                <a:lnTo>
                  <a:pt x="19294" y="346986"/>
                </a:lnTo>
                <a:lnTo>
                  <a:pt x="18362" y="348639"/>
                </a:lnTo>
                <a:lnTo>
                  <a:pt x="14405" y="358353"/>
                </a:lnTo>
                <a:lnTo>
                  <a:pt x="10608" y="367361"/>
                </a:lnTo>
                <a:lnTo>
                  <a:pt x="7478" y="379996"/>
                </a:lnTo>
                <a:lnTo>
                  <a:pt x="0" y="404160"/>
                </a:lnTo>
                <a:lnTo>
                  <a:pt x="540" y="404615"/>
                </a:lnTo>
                <a:lnTo>
                  <a:pt x="1891" y="403926"/>
                </a:lnTo>
                <a:lnTo>
                  <a:pt x="3784" y="402474"/>
                </a:lnTo>
                <a:lnTo>
                  <a:pt x="11189" y="390950"/>
                </a:lnTo>
                <a:lnTo>
                  <a:pt x="22580" y="375416"/>
                </a:lnTo>
                <a:lnTo>
                  <a:pt x="31421" y="360885"/>
                </a:lnTo>
                <a:lnTo>
                  <a:pt x="41316" y="347870"/>
                </a:lnTo>
                <a:lnTo>
                  <a:pt x="51011" y="333929"/>
                </a:lnTo>
                <a:lnTo>
                  <a:pt x="59289" y="325748"/>
                </a:lnTo>
                <a:lnTo>
                  <a:pt x="66275" y="322113"/>
                </a:lnTo>
                <a:lnTo>
                  <a:pt x="72688" y="320497"/>
                </a:lnTo>
                <a:lnTo>
                  <a:pt x="81875" y="319588"/>
                </a:lnTo>
                <a:lnTo>
                  <a:pt x="84888" y="320452"/>
                </a:lnTo>
                <a:lnTo>
                  <a:pt x="90881" y="324058"/>
                </a:lnTo>
                <a:lnTo>
                  <a:pt x="92877" y="326409"/>
                </a:lnTo>
                <a:lnTo>
                  <a:pt x="94207" y="328968"/>
                </a:lnTo>
                <a:lnTo>
                  <a:pt x="95094" y="331667"/>
                </a:lnTo>
                <a:lnTo>
                  <a:pt x="96342" y="344945"/>
                </a:lnTo>
                <a:lnTo>
                  <a:pt x="96634" y="355780"/>
                </a:lnTo>
                <a:lnTo>
                  <a:pt x="96712" y="361447"/>
                </a:lnTo>
                <a:lnTo>
                  <a:pt x="94779" y="371179"/>
                </a:lnTo>
                <a:lnTo>
                  <a:pt x="91507" y="383620"/>
                </a:lnTo>
                <a:lnTo>
                  <a:pt x="87340" y="397867"/>
                </a:lnTo>
                <a:lnTo>
                  <a:pt x="84562" y="408357"/>
                </a:lnTo>
                <a:lnTo>
                  <a:pt x="81477" y="422658"/>
                </a:lnTo>
                <a:lnTo>
                  <a:pt x="79739" y="436287"/>
                </a:lnTo>
                <a:lnTo>
                  <a:pt x="80488" y="436947"/>
                </a:lnTo>
                <a:lnTo>
                  <a:pt x="81979" y="435403"/>
                </a:lnTo>
                <a:lnTo>
                  <a:pt x="83966" y="432389"/>
                </a:lnTo>
                <a:lnTo>
                  <a:pt x="86172" y="426394"/>
                </a:lnTo>
                <a:lnTo>
                  <a:pt x="88145" y="419431"/>
                </a:lnTo>
                <a:lnTo>
                  <a:pt x="105003" y="378876"/>
                </a:lnTo>
                <a:lnTo>
                  <a:pt x="113206" y="361962"/>
                </a:lnTo>
                <a:lnTo>
                  <a:pt x="135548" y="319356"/>
                </a:lnTo>
                <a:lnTo>
                  <a:pt x="145475" y="302438"/>
                </a:lnTo>
                <a:lnTo>
                  <a:pt x="154077" y="289175"/>
                </a:lnTo>
                <a:lnTo>
                  <a:pt x="172660" y="263112"/>
                </a:lnTo>
                <a:lnTo>
                  <a:pt x="175177" y="261966"/>
                </a:lnTo>
                <a:lnTo>
                  <a:pt x="177847" y="262194"/>
                </a:lnTo>
                <a:lnTo>
                  <a:pt x="180619" y="263338"/>
                </a:lnTo>
                <a:lnTo>
                  <a:pt x="181475" y="266085"/>
                </a:lnTo>
                <a:lnTo>
                  <a:pt x="181054" y="269901"/>
                </a:lnTo>
                <a:lnTo>
                  <a:pt x="177940" y="284393"/>
                </a:lnTo>
                <a:lnTo>
                  <a:pt x="173249" y="313985"/>
                </a:lnTo>
                <a:lnTo>
                  <a:pt x="170608" y="328623"/>
                </a:lnTo>
                <a:lnTo>
                  <a:pt x="167856" y="342351"/>
                </a:lnTo>
                <a:lnTo>
                  <a:pt x="165029" y="355471"/>
                </a:lnTo>
                <a:lnTo>
                  <a:pt x="162152" y="366202"/>
                </a:lnTo>
                <a:lnTo>
                  <a:pt x="159242" y="375341"/>
                </a:lnTo>
                <a:lnTo>
                  <a:pt x="152183" y="394786"/>
                </a:lnTo>
                <a:lnTo>
                  <a:pt x="151603" y="394397"/>
                </a:lnTo>
                <a:lnTo>
                  <a:pt x="150960" y="388672"/>
                </a:lnTo>
                <a:lnTo>
                  <a:pt x="153320" y="379514"/>
                </a:lnTo>
                <a:lnTo>
                  <a:pt x="155339" y="374294"/>
                </a:lnTo>
                <a:lnTo>
                  <a:pt x="177141" y="324282"/>
                </a:lnTo>
                <a:lnTo>
                  <a:pt x="195053" y="285742"/>
                </a:lnTo>
                <a:lnTo>
                  <a:pt x="203995" y="267130"/>
                </a:lnTo>
                <a:lnTo>
                  <a:pt x="212934" y="250754"/>
                </a:lnTo>
                <a:lnTo>
                  <a:pt x="221871" y="235868"/>
                </a:lnTo>
                <a:lnTo>
                  <a:pt x="230804" y="221975"/>
                </a:lnTo>
                <a:lnTo>
                  <a:pt x="237752" y="212713"/>
                </a:lnTo>
                <a:lnTo>
                  <a:pt x="248118" y="202422"/>
                </a:lnTo>
                <a:lnTo>
                  <a:pt x="256033" y="197848"/>
                </a:lnTo>
                <a:lnTo>
                  <a:pt x="259532" y="196628"/>
                </a:lnTo>
                <a:lnTo>
                  <a:pt x="262858" y="196807"/>
                </a:lnTo>
                <a:lnTo>
                  <a:pt x="266067" y="197919"/>
                </a:lnTo>
                <a:lnTo>
                  <a:pt x="269198" y="199652"/>
                </a:lnTo>
                <a:lnTo>
                  <a:pt x="271286" y="203784"/>
                </a:lnTo>
                <a:lnTo>
                  <a:pt x="273606" y="216313"/>
                </a:lnTo>
                <a:lnTo>
                  <a:pt x="273232" y="223821"/>
                </a:lnTo>
                <a:lnTo>
                  <a:pt x="271991" y="231803"/>
                </a:lnTo>
                <a:lnTo>
                  <a:pt x="270171" y="240101"/>
                </a:lnTo>
                <a:lnTo>
                  <a:pt x="268958" y="248609"/>
                </a:lnTo>
                <a:lnTo>
                  <a:pt x="268149" y="257258"/>
                </a:lnTo>
                <a:lnTo>
                  <a:pt x="267609" y="266001"/>
                </a:lnTo>
                <a:lnTo>
                  <a:pt x="266258" y="275798"/>
                </a:lnTo>
                <a:lnTo>
                  <a:pt x="264365" y="286298"/>
                </a:lnTo>
                <a:lnTo>
                  <a:pt x="262111" y="297266"/>
                </a:lnTo>
                <a:lnTo>
                  <a:pt x="256960" y="320038"/>
                </a:lnTo>
                <a:lnTo>
                  <a:pt x="254197" y="331666"/>
                </a:lnTo>
                <a:lnTo>
                  <a:pt x="236088" y="400177"/>
                </a:lnTo>
                <a:lnTo>
                  <a:pt x="231353" y="416842"/>
                </a:lnTo>
                <a:lnTo>
                  <a:pt x="228196" y="426960"/>
                </a:lnTo>
                <a:lnTo>
                  <a:pt x="225680" y="433572"/>
                </a:lnTo>
                <a:lnTo>
                  <a:pt x="229843" y="419568"/>
                </a:lnTo>
                <a:lnTo>
                  <a:pt x="247856" y="351089"/>
                </a:lnTo>
                <a:lnTo>
                  <a:pt x="267943" y="283121"/>
                </a:lnTo>
                <a:lnTo>
                  <a:pt x="280719" y="242644"/>
                </a:lnTo>
                <a:lnTo>
                  <a:pt x="287896" y="224508"/>
                </a:lnTo>
                <a:lnTo>
                  <a:pt x="295657" y="207456"/>
                </a:lnTo>
                <a:lnTo>
                  <a:pt x="303808" y="191127"/>
                </a:lnTo>
                <a:lnTo>
                  <a:pt x="311226" y="175280"/>
                </a:lnTo>
                <a:lnTo>
                  <a:pt x="333132" y="126299"/>
                </a:lnTo>
                <a:lnTo>
                  <a:pt x="353017" y="84971"/>
                </a:lnTo>
                <a:lnTo>
                  <a:pt x="361891" y="67799"/>
                </a:lnTo>
                <a:lnTo>
                  <a:pt x="369792" y="53374"/>
                </a:lnTo>
                <a:lnTo>
                  <a:pt x="377043" y="40781"/>
                </a:lnTo>
                <a:lnTo>
                  <a:pt x="382870" y="31393"/>
                </a:lnTo>
                <a:lnTo>
                  <a:pt x="391990" y="18317"/>
                </a:lnTo>
                <a:lnTo>
                  <a:pt x="402703" y="5377"/>
                </a:lnTo>
                <a:lnTo>
                  <a:pt x="405930" y="2830"/>
                </a:lnTo>
                <a:lnTo>
                  <a:pt x="412160" y="0"/>
                </a:lnTo>
                <a:lnTo>
                  <a:pt x="414219" y="1229"/>
                </a:lnTo>
                <a:lnTo>
                  <a:pt x="415592" y="4033"/>
                </a:lnTo>
                <a:lnTo>
                  <a:pt x="416507" y="7887"/>
                </a:lnTo>
                <a:lnTo>
                  <a:pt x="414876" y="20107"/>
                </a:lnTo>
                <a:lnTo>
                  <a:pt x="413053" y="27533"/>
                </a:lnTo>
                <a:lnTo>
                  <a:pt x="411838" y="35460"/>
                </a:lnTo>
                <a:lnTo>
                  <a:pt x="411027" y="43721"/>
                </a:lnTo>
                <a:lnTo>
                  <a:pt x="410487" y="52205"/>
                </a:lnTo>
                <a:lnTo>
                  <a:pt x="408142" y="61830"/>
                </a:lnTo>
                <a:lnTo>
                  <a:pt x="404596" y="72215"/>
                </a:lnTo>
                <a:lnTo>
                  <a:pt x="400246" y="83107"/>
                </a:lnTo>
                <a:lnTo>
                  <a:pt x="396354" y="95330"/>
                </a:lnTo>
                <a:lnTo>
                  <a:pt x="392767" y="108439"/>
                </a:lnTo>
                <a:lnTo>
                  <a:pt x="389383" y="122139"/>
                </a:lnTo>
                <a:lnTo>
                  <a:pt x="382978" y="150591"/>
                </a:lnTo>
                <a:lnTo>
                  <a:pt x="379882" y="165124"/>
                </a:lnTo>
                <a:lnTo>
                  <a:pt x="373848" y="183742"/>
                </a:lnTo>
                <a:lnTo>
                  <a:pt x="365857" y="205083"/>
                </a:lnTo>
                <a:lnTo>
                  <a:pt x="356561" y="228241"/>
                </a:lnTo>
                <a:lnTo>
                  <a:pt x="349372" y="247648"/>
                </a:lnTo>
                <a:lnTo>
                  <a:pt x="343586" y="264555"/>
                </a:lnTo>
                <a:lnTo>
                  <a:pt x="318681" y="342068"/>
                </a:lnTo>
                <a:lnTo>
                  <a:pt x="316180" y="351313"/>
                </a:lnTo>
                <a:lnTo>
                  <a:pt x="312410" y="364233"/>
                </a:lnTo>
                <a:lnTo>
                  <a:pt x="307427" y="373282"/>
                </a:lnTo>
                <a:lnTo>
                  <a:pt x="305702" y="375100"/>
                </a:lnTo>
                <a:lnTo>
                  <a:pt x="304551" y="375319"/>
                </a:lnTo>
                <a:lnTo>
                  <a:pt x="303784" y="374474"/>
                </a:lnTo>
                <a:lnTo>
                  <a:pt x="305578" y="365596"/>
                </a:lnTo>
                <a:lnTo>
                  <a:pt x="308690" y="352721"/>
                </a:lnTo>
                <a:lnTo>
                  <a:pt x="310073" y="340384"/>
                </a:lnTo>
                <a:lnTo>
                  <a:pt x="311434" y="332332"/>
                </a:lnTo>
                <a:lnTo>
                  <a:pt x="313334" y="322995"/>
                </a:lnTo>
                <a:lnTo>
                  <a:pt x="315592" y="312802"/>
                </a:lnTo>
                <a:lnTo>
                  <a:pt x="320074" y="299061"/>
                </a:lnTo>
                <a:lnTo>
                  <a:pt x="326039" y="282955"/>
                </a:lnTo>
                <a:lnTo>
                  <a:pt x="332992" y="265272"/>
                </a:lnTo>
                <a:lnTo>
                  <a:pt x="338620" y="249515"/>
                </a:lnTo>
                <a:lnTo>
                  <a:pt x="343364" y="235042"/>
                </a:lnTo>
                <a:lnTo>
                  <a:pt x="347518" y="221424"/>
                </a:lnTo>
                <a:lnTo>
                  <a:pt x="352273" y="209369"/>
                </a:lnTo>
                <a:lnTo>
                  <a:pt x="357426" y="198355"/>
                </a:lnTo>
                <a:lnTo>
                  <a:pt x="374161" y="165988"/>
                </a:lnTo>
                <a:lnTo>
                  <a:pt x="379956" y="154553"/>
                </a:lnTo>
                <a:lnTo>
                  <a:pt x="384812" y="145936"/>
                </a:lnTo>
                <a:lnTo>
                  <a:pt x="392853" y="133717"/>
                </a:lnTo>
                <a:lnTo>
                  <a:pt x="396386" y="131054"/>
                </a:lnTo>
                <a:lnTo>
                  <a:pt x="399734" y="130270"/>
                </a:lnTo>
                <a:lnTo>
                  <a:pt x="402958" y="130741"/>
                </a:lnTo>
                <a:lnTo>
                  <a:pt x="405107" y="132046"/>
                </a:lnTo>
                <a:lnTo>
                  <a:pt x="406540" y="133909"/>
                </a:lnTo>
                <a:lnTo>
                  <a:pt x="407496" y="136143"/>
                </a:lnTo>
                <a:lnTo>
                  <a:pt x="408557" y="146562"/>
                </a:lnTo>
                <a:lnTo>
                  <a:pt x="409029" y="161115"/>
                </a:lnTo>
                <a:lnTo>
                  <a:pt x="409239" y="177505"/>
                </a:lnTo>
                <a:lnTo>
                  <a:pt x="408302" y="187035"/>
                </a:lnTo>
                <a:lnTo>
                  <a:pt x="406686" y="197357"/>
                </a:lnTo>
                <a:lnTo>
                  <a:pt x="396963" y="247180"/>
                </a:lnTo>
                <a:lnTo>
                  <a:pt x="383671" y="309109"/>
                </a:lnTo>
                <a:lnTo>
                  <a:pt x="378358" y="330333"/>
                </a:lnTo>
                <a:lnTo>
                  <a:pt x="372833" y="350436"/>
                </a:lnTo>
                <a:lnTo>
                  <a:pt x="367165" y="369791"/>
                </a:lnTo>
                <a:lnTo>
                  <a:pt x="362394" y="384679"/>
                </a:lnTo>
                <a:lnTo>
                  <a:pt x="358221" y="396588"/>
                </a:lnTo>
                <a:lnTo>
                  <a:pt x="349135" y="420480"/>
                </a:lnTo>
                <a:lnTo>
                  <a:pt x="357043" y="400916"/>
                </a:lnTo>
                <a:lnTo>
                  <a:pt x="381434" y="335257"/>
                </a:lnTo>
                <a:lnTo>
                  <a:pt x="390758" y="312047"/>
                </a:lnTo>
                <a:lnTo>
                  <a:pt x="399950" y="290620"/>
                </a:lnTo>
                <a:lnTo>
                  <a:pt x="421818" y="242605"/>
                </a:lnTo>
                <a:lnTo>
                  <a:pt x="426610" y="232419"/>
                </a:lnTo>
                <a:lnTo>
                  <a:pt x="437227" y="218456"/>
                </a:lnTo>
                <a:lnTo>
                  <a:pt x="446575" y="208943"/>
                </a:lnTo>
                <a:lnTo>
                  <a:pt x="450731" y="201408"/>
                </a:lnTo>
                <a:lnTo>
                  <a:pt x="452831" y="199993"/>
                </a:lnTo>
                <a:lnTo>
                  <a:pt x="455224" y="200043"/>
                </a:lnTo>
                <a:lnTo>
                  <a:pt x="457810" y="201068"/>
                </a:lnTo>
                <a:lnTo>
                  <a:pt x="459535" y="203736"/>
                </a:lnTo>
                <a:lnTo>
                  <a:pt x="461451" y="211992"/>
                </a:lnTo>
                <a:lnTo>
                  <a:pt x="462302" y="224922"/>
                </a:lnTo>
                <a:lnTo>
                  <a:pt x="462530" y="232537"/>
                </a:lnTo>
                <a:lnTo>
                  <a:pt x="460698" y="243567"/>
                </a:lnTo>
                <a:lnTo>
                  <a:pt x="457491" y="256873"/>
                </a:lnTo>
                <a:lnTo>
                  <a:pt x="446143" y="298752"/>
                </a:lnTo>
                <a:lnTo>
                  <a:pt x="442827" y="311522"/>
                </a:lnTo>
                <a:lnTo>
                  <a:pt x="439624" y="323013"/>
                </a:lnTo>
                <a:lnTo>
                  <a:pt x="433420" y="343717"/>
                </a:lnTo>
                <a:lnTo>
                  <a:pt x="419608" y="386330"/>
                </a:lnTo>
                <a:lnTo>
                  <a:pt x="416586" y="400962"/>
                </a:lnTo>
                <a:lnTo>
                  <a:pt x="417170" y="403475"/>
                </a:lnTo>
                <a:lnTo>
                  <a:pt x="418551" y="401182"/>
                </a:lnTo>
                <a:lnTo>
                  <a:pt x="422730" y="388050"/>
                </a:lnTo>
                <a:lnTo>
                  <a:pt x="429203" y="372047"/>
                </a:lnTo>
                <a:lnTo>
                  <a:pt x="449624" y="325161"/>
                </a:lnTo>
                <a:lnTo>
                  <a:pt x="470051" y="280069"/>
                </a:lnTo>
                <a:lnTo>
                  <a:pt x="474640" y="271286"/>
                </a:lnTo>
                <a:lnTo>
                  <a:pt x="482385" y="258882"/>
                </a:lnTo>
                <a:lnTo>
                  <a:pt x="485840" y="255177"/>
                </a:lnTo>
                <a:lnTo>
                  <a:pt x="489135" y="252707"/>
                </a:lnTo>
                <a:lnTo>
                  <a:pt x="496813" y="248743"/>
                </a:lnTo>
                <a:lnTo>
                  <a:pt x="497443" y="250402"/>
                </a:lnTo>
                <a:lnTo>
                  <a:pt x="498329" y="262218"/>
                </a:lnTo>
                <a:lnTo>
                  <a:pt x="498537" y="272711"/>
                </a:lnTo>
                <a:lnTo>
                  <a:pt x="496608" y="285232"/>
                </a:lnTo>
                <a:lnTo>
                  <a:pt x="478571" y="380178"/>
                </a:lnTo>
                <a:lnTo>
                  <a:pt x="477345" y="390611"/>
                </a:lnTo>
                <a:lnTo>
                  <a:pt x="477519" y="395583"/>
                </a:lnTo>
                <a:lnTo>
                  <a:pt x="478627" y="396912"/>
                </a:lnTo>
                <a:lnTo>
                  <a:pt x="480358" y="395815"/>
                </a:lnTo>
                <a:lnTo>
                  <a:pt x="484928" y="389303"/>
                </a:lnTo>
                <a:lnTo>
                  <a:pt x="488527" y="381811"/>
                </a:lnTo>
                <a:lnTo>
                  <a:pt x="492911" y="371856"/>
                </a:lnTo>
                <a:lnTo>
                  <a:pt x="497819" y="360259"/>
                </a:lnTo>
                <a:lnTo>
                  <a:pt x="503075" y="350543"/>
                </a:lnTo>
                <a:lnTo>
                  <a:pt x="508563" y="342081"/>
                </a:lnTo>
                <a:lnTo>
                  <a:pt x="514206" y="334456"/>
                </a:lnTo>
                <a:lnTo>
                  <a:pt x="518960" y="326395"/>
                </a:lnTo>
                <a:lnTo>
                  <a:pt x="523122" y="318045"/>
                </a:lnTo>
                <a:lnTo>
                  <a:pt x="526888" y="309502"/>
                </a:lnTo>
                <a:lnTo>
                  <a:pt x="536365" y="294718"/>
                </a:lnTo>
                <a:lnTo>
                  <a:pt x="541671" y="287997"/>
                </a:lnTo>
                <a:lnTo>
                  <a:pt x="546200" y="284509"/>
                </a:lnTo>
                <a:lnTo>
                  <a:pt x="550212" y="283176"/>
                </a:lnTo>
                <a:lnTo>
                  <a:pt x="553877" y="283279"/>
                </a:lnTo>
                <a:lnTo>
                  <a:pt x="556322" y="284340"/>
                </a:lnTo>
                <a:lnTo>
                  <a:pt x="557952" y="286040"/>
                </a:lnTo>
                <a:lnTo>
                  <a:pt x="559038" y="288165"/>
                </a:lnTo>
                <a:lnTo>
                  <a:pt x="560568" y="300637"/>
                </a:lnTo>
                <a:lnTo>
                  <a:pt x="560925" y="319220"/>
                </a:lnTo>
                <a:lnTo>
                  <a:pt x="561020" y="331121"/>
                </a:lnTo>
                <a:lnTo>
                  <a:pt x="559099" y="349969"/>
                </a:lnTo>
                <a:lnTo>
                  <a:pt x="555834" y="373448"/>
                </a:lnTo>
                <a:lnTo>
                  <a:pt x="548899" y="416735"/>
                </a:lnTo>
                <a:lnTo>
                  <a:pt x="547050" y="426889"/>
                </a:lnTo>
                <a:lnTo>
                  <a:pt x="545817" y="432666"/>
                </a:lnTo>
                <a:lnTo>
                  <a:pt x="555031" y="417918"/>
                </a:lnTo>
                <a:lnTo>
                  <a:pt x="563044" y="402873"/>
                </a:lnTo>
                <a:lnTo>
                  <a:pt x="570370" y="389866"/>
                </a:lnTo>
                <a:lnTo>
                  <a:pt x="577239" y="378218"/>
                </a:lnTo>
                <a:lnTo>
                  <a:pt x="583803" y="367477"/>
                </a:lnTo>
                <a:lnTo>
                  <a:pt x="593741" y="352896"/>
                </a:lnTo>
                <a:lnTo>
                  <a:pt x="604914" y="339108"/>
                </a:lnTo>
                <a:lnTo>
                  <a:pt x="617579" y="325561"/>
                </a:lnTo>
                <a:lnTo>
                  <a:pt x="619626" y="324435"/>
                </a:lnTo>
                <a:lnTo>
                  <a:pt x="620989" y="324675"/>
                </a:lnTo>
                <a:lnTo>
                  <a:pt x="621899" y="325829"/>
                </a:lnTo>
                <a:lnTo>
                  <a:pt x="622910" y="332401"/>
                </a:lnTo>
                <a:lnTo>
                  <a:pt x="623360" y="344913"/>
                </a:lnTo>
                <a:lnTo>
                  <a:pt x="623559" y="367011"/>
                </a:lnTo>
                <a:lnTo>
                  <a:pt x="622620" y="377864"/>
                </a:lnTo>
                <a:lnTo>
                  <a:pt x="621002" y="388076"/>
                </a:lnTo>
                <a:lnTo>
                  <a:pt x="618931" y="397861"/>
                </a:lnTo>
                <a:lnTo>
                  <a:pt x="616558" y="412322"/>
                </a:lnTo>
                <a:lnTo>
                  <a:pt x="611276" y="449556"/>
                </a:lnTo>
                <a:lnTo>
                  <a:pt x="610462" y="461668"/>
                </a:lnTo>
                <a:lnTo>
                  <a:pt x="610912" y="468750"/>
                </a:lnTo>
                <a:lnTo>
                  <a:pt x="612205" y="472480"/>
                </a:lnTo>
                <a:lnTo>
                  <a:pt x="614058" y="473974"/>
                </a:lnTo>
                <a:lnTo>
                  <a:pt x="616286" y="473978"/>
                </a:lnTo>
                <a:lnTo>
                  <a:pt x="618764" y="472988"/>
                </a:lnTo>
                <a:lnTo>
                  <a:pt x="621407" y="470344"/>
                </a:lnTo>
                <a:lnTo>
                  <a:pt x="629869" y="457142"/>
                </a:lnTo>
                <a:lnTo>
                  <a:pt x="635713" y="446325"/>
                </a:lnTo>
                <a:lnTo>
                  <a:pt x="652201" y="419028"/>
                </a:lnTo>
                <a:lnTo>
                  <a:pt x="663543" y="400636"/>
                </a:lnTo>
                <a:lnTo>
                  <a:pt x="672096" y="388375"/>
                </a:lnTo>
                <a:lnTo>
                  <a:pt x="684245" y="374752"/>
                </a:lnTo>
                <a:lnTo>
                  <a:pt x="691924" y="367082"/>
                </a:lnTo>
                <a:lnTo>
                  <a:pt x="693993" y="366998"/>
                </a:lnTo>
                <a:lnTo>
                  <a:pt x="696365" y="367934"/>
                </a:lnTo>
                <a:lnTo>
                  <a:pt x="698939" y="369550"/>
                </a:lnTo>
                <a:lnTo>
                  <a:pt x="700654" y="371620"/>
                </a:lnTo>
                <a:lnTo>
                  <a:pt x="701798" y="373992"/>
                </a:lnTo>
                <a:lnTo>
                  <a:pt x="702561" y="376565"/>
                </a:lnTo>
                <a:lnTo>
                  <a:pt x="706054" y="382070"/>
                </a:lnTo>
                <a:lnTo>
                  <a:pt x="708375" y="384928"/>
                </a:lnTo>
                <a:lnTo>
                  <a:pt x="709921" y="388817"/>
                </a:lnTo>
                <a:lnTo>
                  <a:pt x="711640" y="398430"/>
                </a:lnTo>
                <a:lnTo>
                  <a:pt x="712099" y="406748"/>
                </a:lnTo>
                <a:lnTo>
                  <a:pt x="712609" y="429219"/>
                </a:lnTo>
                <a:lnTo>
                  <a:pt x="713736" y="436204"/>
                </a:lnTo>
                <a:lnTo>
                  <a:pt x="715481" y="439868"/>
                </a:lnTo>
                <a:lnTo>
                  <a:pt x="717635" y="441319"/>
                </a:lnTo>
                <a:lnTo>
                  <a:pt x="720065" y="440301"/>
                </a:lnTo>
                <a:lnTo>
                  <a:pt x="730208" y="427404"/>
                </a:lnTo>
                <a:lnTo>
                  <a:pt x="743476" y="409627"/>
                </a:lnTo>
                <a:lnTo>
                  <a:pt x="756650" y="391142"/>
                </a:lnTo>
                <a:lnTo>
                  <a:pt x="762941" y="382046"/>
                </a:lnTo>
                <a:lnTo>
                  <a:pt x="775223" y="369293"/>
                </a:lnTo>
                <a:lnTo>
                  <a:pt x="786305" y="361309"/>
                </a:lnTo>
                <a:lnTo>
                  <a:pt x="794537" y="357762"/>
                </a:lnTo>
                <a:lnTo>
                  <a:pt x="804749" y="355764"/>
                </a:lnTo>
                <a:lnTo>
                  <a:pt x="806914" y="356476"/>
                </a:lnTo>
                <a:lnTo>
                  <a:pt x="808356" y="357943"/>
                </a:lnTo>
                <a:lnTo>
                  <a:pt x="809318" y="359913"/>
                </a:lnTo>
                <a:lnTo>
                  <a:pt x="815413" y="367426"/>
                </a:lnTo>
                <a:lnTo>
                  <a:pt x="816999" y="372188"/>
                </a:lnTo>
                <a:lnTo>
                  <a:pt x="818762" y="385416"/>
                </a:lnTo>
                <a:lnTo>
                  <a:pt x="819754" y="400118"/>
                </a:lnTo>
                <a:lnTo>
                  <a:pt x="820885" y="401920"/>
                </a:lnTo>
                <a:lnTo>
                  <a:pt x="822632" y="402129"/>
                </a:lnTo>
                <a:lnTo>
                  <a:pt x="827219" y="400708"/>
                </a:lnTo>
                <a:lnTo>
                  <a:pt x="832564" y="400077"/>
                </a:lnTo>
                <a:lnTo>
                  <a:pt x="840893" y="394504"/>
                </a:lnTo>
                <a:lnTo>
                  <a:pt x="854092" y="382857"/>
                </a:lnTo>
                <a:lnTo>
                  <a:pt x="857669" y="379499"/>
                </a:lnTo>
                <a:lnTo>
                  <a:pt x="861045" y="377260"/>
                </a:lnTo>
                <a:lnTo>
                  <a:pt x="871529" y="372125"/>
                </a:lnTo>
                <a:lnTo>
                  <a:pt x="885769" y="360902"/>
                </a:lnTo>
                <a:lnTo>
                  <a:pt x="900539" y="3549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PenAnnotation16"/>
          <p:cNvSpPr/>
          <p:nvPr/>
        </p:nvSpPr>
        <p:spPr>
          <a:xfrm>
            <a:off x="3411140" y="5313164"/>
            <a:ext cx="107157" cy="357188"/>
          </a:xfrm>
          <a:custGeom>
            <a:avLst/>
            <a:gdLst/>
            <a:ahLst/>
            <a:cxnLst/>
            <a:rect l="0" t="0" r="0" b="0"/>
            <a:pathLst>
              <a:path w="107157" h="357188">
                <a:moveTo>
                  <a:pt x="107156" y="0"/>
                </a:moveTo>
                <a:lnTo>
                  <a:pt x="107156" y="33183"/>
                </a:lnTo>
                <a:lnTo>
                  <a:pt x="100211" y="64786"/>
                </a:lnTo>
                <a:lnTo>
                  <a:pt x="88636" y="107682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PenAnnotation17"/>
          <p:cNvSpPr/>
          <p:nvPr/>
        </p:nvSpPr>
        <p:spPr>
          <a:xfrm>
            <a:off x="3509367" y="5322093"/>
            <a:ext cx="89298" cy="339329"/>
          </a:xfrm>
          <a:custGeom>
            <a:avLst/>
            <a:gdLst/>
            <a:ahLst/>
            <a:cxnLst/>
            <a:rect l="0" t="0" r="0" b="0"/>
            <a:pathLst>
              <a:path w="89298" h="339329">
                <a:moveTo>
                  <a:pt x="0" y="0"/>
                </a:moveTo>
                <a:lnTo>
                  <a:pt x="4740" y="4741"/>
                </a:lnTo>
                <a:lnTo>
                  <a:pt x="7129" y="9114"/>
                </a:lnTo>
                <a:lnTo>
                  <a:pt x="9713" y="15006"/>
                </a:lnTo>
                <a:lnTo>
                  <a:pt x="12429" y="21910"/>
                </a:lnTo>
                <a:lnTo>
                  <a:pt x="15231" y="28497"/>
                </a:lnTo>
                <a:lnTo>
                  <a:pt x="20991" y="41109"/>
                </a:lnTo>
                <a:lnTo>
                  <a:pt x="23915" y="53203"/>
                </a:lnTo>
                <a:lnTo>
                  <a:pt x="26858" y="69203"/>
                </a:lnTo>
                <a:lnTo>
                  <a:pt x="29811" y="87808"/>
                </a:lnTo>
                <a:lnTo>
                  <a:pt x="35749" y="117078"/>
                </a:lnTo>
                <a:lnTo>
                  <a:pt x="59099" y="223978"/>
                </a:lnTo>
                <a:lnTo>
                  <a:pt x="63212" y="245561"/>
                </a:lnTo>
                <a:lnTo>
                  <a:pt x="65953" y="261933"/>
                </a:lnTo>
                <a:lnTo>
                  <a:pt x="68774" y="274833"/>
                </a:lnTo>
                <a:lnTo>
                  <a:pt x="71646" y="285417"/>
                </a:lnTo>
                <a:lnTo>
                  <a:pt x="74553" y="294458"/>
                </a:lnTo>
                <a:lnTo>
                  <a:pt x="76491" y="301478"/>
                </a:lnTo>
                <a:lnTo>
                  <a:pt x="78644" y="311923"/>
                </a:lnTo>
                <a:lnTo>
                  <a:pt x="80211" y="317089"/>
                </a:lnTo>
                <a:lnTo>
                  <a:pt x="82247" y="322518"/>
                </a:lnTo>
                <a:lnTo>
                  <a:pt x="89297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PenAnnotation18"/>
          <p:cNvSpPr/>
          <p:nvPr/>
        </p:nvSpPr>
        <p:spPr>
          <a:xfrm>
            <a:off x="3420070" y="5359421"/>
            <a:ext cx="125016" cy="373439"/>
          </a:xfrm>
          <a:custGeom>
            <a:avLst/>
            <a:gdLst/>
            <a:ahLst/>
            <a:cxnLst/>
            <a:rect l="0" t="0" r="0" b="0"/>
            <a:pathLst>
              <a:path w="125016" h="373439">
                <a:moveTo>
                  <a:pt x="125015" y="16250"/>
                </a:moveTo>
                <a:lnTo>
                  <a:pt x="120275" y="11510"/>
                </a:lnTo>
                <a:lnTo>
                  <a:pt x="118879" y="9121"/>
                </a:lnTo>
                <a:lnTo>
                  <a:pt x="117327" y="3822"/>
                </a:lnTo>
                <a:lnTo>
                  <a:pt x="115921" y="2012"/>
                </a:lnTo>
                <a:lnTo>
                  <a:pt x="113992" y="805"/>
                </a:lnTo>
                <a:lnTo>
                  <a:pt x="111713" y="0"/>
                </a:lnTo>
                <a:lnTo>
                  <a:pt x="110194" y="456"/>
                </a:lnTo>
                <a:lnTo>
                  <a:pt x="109182" y="1752"/>
                </a:lnTo>
                <a:lnTo>
                  <a:pt x="108506" y="3609"/>
                </a:lnTo>
                <a:lnTo>
                  <a:pt x="107556" y="10961"/>
                </a:lnTo>
                <a:lnTo>
                  <a:pt x="107275" y="19423"/>
                </a:lnTo>
                <a:lnTo>
                  <a:pt x="106243" y="25311"/>
                </a:lnTo>
                <a:lnTo>
                  <a:pt x="104563" y="33206"/>
                </a:lnTo>
                <a:lnTo>
                  <a:pt x="102451" y="42436"/>
                </a:lnTo>
                <a:lnTo>
                  <a:pt x="100050" y="50575"/>
                </a:lnTo>
                <a:lnTo>
                  <a:pt x="97458" y="57985"/>
                </a:lnTo>
                <a:lnTo>
                  <a:pt x="94737" y="64909"/>
                </a:lnTo>
                <a:lnTo>
                  <a:pt x="89069" y="80540"/>
                </a:lnTo>
                <a:lnTo>
                  <a:pt x="86168" y="88877"/>
                </a:lnTo>
                <a:lnTo>
                  <a:pt x="84235" y="96418"/>
                </a:lnTo>
                <a:lnTo>
                  <a:pt x="82945" y="103430"/>
                </a:lnTo>
                <a:lnTo>
                  <a:pt x="82086" y="110089"/>
                </a:lnTo>
                <a:lnTo>
                  <a:pt x="77544" y="126434"/>
                </a:lnTo>
                <a:lnTo>
                  <a:pt x="0" y="373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PenAnnotation19"/>
          <p:cNvSpPr/>
          <p:nvPr/>
        </p:nvSpPr>
        <p:spPr>
          <a:xfrm>
            <a:off x="3465960" y="5509617"/>
            <a:ext cx="150564" cy="44649"/>
          </a:xfrm>
          <a:custGeom>
            <a:avLst/>
            <a:gdLst/>
            <a:ahLst/>
            <a:cxnLst/>
            <a:rect l="0" t="0" r="0" b="0"/>
            <a:pathLst>
              <a:path w="150564" h="44649">
                <a:moveTo>
                  <a:pt x="7688" y="0"/>
                </a:moveTo>
                <a:lnTo>
                  <a:pt x="0" y="0"/>
                </a:lnTo>
                <a:lnTo>
                  <a:pt x="578" y="992"/>
                </a:lnTo>
                <a:lnTo>
                  <a:pt x="1956" y="2645"/>
                </a:lnTo>
                <a:lnTo>
                  <a:pt x="3866" y="4740"/>
                </a:lnTo>
                <a:lnTo>
                  <a:pt x="6133" y="6137"/>
                </a:lnTo>
                <a:lnTo>
                  <a:pt x="8636" y="7067"/>
                </a:lnTo>
                <a:lnTo>
                  <a:pt x="11296" y="7688"/>
                </a:lnTo>
                <a:lnTo>
                  <a:pt x="14062" y="8102"/>
                </a:lnTo>
                <a:lnTo>
                  <a:pt x="16898" y="8378"/>
                </a:lnTo>
                <a:lnTo>
                  <a:pt x="19781" y="8562"/>
                </a:lnTo>
                <a:lnTo>
                  <a:pt x="28649" y="10668"/>
                </a:lnTo>
                <a:lnTo>
                  <a:pt x="68359" y="21131"/>
                </a:lnTo>
                <a:lnTo>
                  <a:pt x="76908" y="23016"/>
                </a:lnTo>
                <a:lnTo>
                  <a:pt x="83600" y="24274"/>
                </a:lnTo>
                <a:lnTo>
                  <a:pt x="90046" y="25112"/>
                </a:lnTo>
                <a:lnTo>
                  <a:pt x="96328" y="25671"/>
                </a:lnTo>
                <a:lnTo>
                  <a:pt x="102500" y="26044"/>
                </a:lnTo>
                <a:lnTo>
                  <a:pt x="108599" y="27284"/>
                </a:lnTo>
                <a:lnTo>
                  <a:pt x="114650" y="29103"/>
                </a:lnTo>
                <a:lnTo>
                  <a:pt x="120668" y="31309"/>
                </a:lnTo>
                <a:lnTo>
                  <a:pt x="126664" y="33770"/>
                </a:lnTo>
                <a:lnTo>
                  <a:pt x="132646" y="36404"/>
                </a:lnTo>
                <a:lnTo>
                  <a:pt x="150563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PenAnnotation20"/>
          <p:cNvSpPr/>
          <p:nvPr/>
        </p:nvSpPr>
        <p:spPr>
          <a:xfrm>
            <a:off x="3732609" y="5500687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0" y="4189"/>
                </a:lnTo>
                <a:lnTo>
                  <a:pt x="992" y="2793"/>
                </a:lnTo>
                <a:lnTo>
                  <a:pt x="2646" y="1862"/>
                </a:lnTo>
                <a:lnTo>
                  <a:pt x="4741" y="1241"/>
                </a:lnTo>
                <a:lnTo>
                  <a:pt x="7129" y="827"/>
                </a:lnTo>
                <a:lnTo>
                  <a:pt x="9714" y="552"/>
                </a:lnTo>
                <a:lnTo>
                  <a:pt x="12429" y="368"/>
                </a:lnTo>
                <a:lnTo>
                  <a:pt x="15232" y="245"/>
                </a:lnTo>
                <a:lnTo>
                  <a:pt x="20991" y="109"/>
                </a:lnTo>
                <a:lnTo>
                  <a:pt x="83344" y="0"/>
                </a:lnTo>
                <a:lnTo>
                  <a:pt x="86320" y="993"/>
                </a:lnTo>
                <a:lnTo>
                  <a:pt x="89297" y="2646"/>
                </a:lnTo>
                <a:lnTo>
                  <a:pt x="9822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PenAnnotation21"/>
          <p:cNvSpPr/>
          <p:nvPr/>
        </p:nvSpPr>
        <p:spPr>
          <a:xfrm>
            <a:off x="3741539" y="5563195"/>
            <a:ext cx="107157" cy="17860"/>
          </a:xfrm>
          <a:custGeom>
            <a:avLst/>
            <a:gdLst/>
            <a:ahLst/>
            <a:cxnLst/>
            <a:rect l="0" t="0" r="0" b="0"/>
            <a:pathLst>
              <a:path w="107157" h="17860">
                <a:moveTo>
                  <a:pt x="0" y="17859"/>
                </a:moveTo>
                <a:lnTo>
                  <a:pt x="0" y="10171"/>
                </a:lnTo>
                <a:lnTo>
                  <a:pt x="4961" y="8765"/>
                </a:lnTo>
                <a:lnTo>
                  <a:pt x="13229" y="6835"/>
                </a:lnTo>
                <a:lnTo>
                  <a:pt x="23702" y="4557"/>
                </a:lnTo>
                <a:lnTo>
                  <a:pt x="31676" y="3038"/>
                </a:lnTo>
                <a:lnTo>
                  <a:pt x="37984" y="2026"/>
                </a:lnTo>
                <a:lnTo>
                  <a:pt x="43182" y="1350"/>
                </a:lnTo>
                <a:lnTo>
                  <a:pt x="49624" y="900"/>
                </a:lnTo>
                <a:lnTo>
                  <a:pt x="56895" y="600"/>
                </a:lnTo>
                <a:lnTo>
                  <a:pt x="75731" y="119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PenAnnotation22"/>
          <p:cNvSpPr/>
          <p:nvPr/>
        </p:nvSpPr>
        <p:spPr>
          <a:xfrm>
            <a:off x="3947087" y="5411396"/>
            <a:ext cx="133622" cy="321397"/>
          </a:xfrm>
          <a:custGeom>
            <a:avLst/>
            <a:gdLst/>
            <a:ahLst/>
            <a:cxnLst/>
            <a:rect l="0" t="0" r="0" b="0"/>
            <a:pathLst>
              <a:path w="133622" h="321397">
                <a:moveTo>
                  <a:pt x="106991" y="17854"/>
                </a:moveTo>
                <a:lnTo>
                  <a:pt x="102250" y="8373"/>
                </a:lnTo>
                <a:lnTo>
                  <a:pt x="99862" y="5579"/>
                </a:lnTo>
                <a:lnTo>
                  <a:pt x="97277" y="3718"/>
                </a:lnTo>
                <a:lnTo>
                  <a:pt x="94562" y="2477"/>
                </a:lnTo>
                <a:lnTo>
                  <a:pt x="91759" y="1649"/>
                </a:lnTo>
                <a:lnTo>
                  <a:pt x="88899" y="1097"/>
                </a:lnTo>
                <a:lnTo>
                  <a:pt x="81920" y="212"/>
                </a:lnTo>
                <a:lnTo>
                  <a:pt x="78320" y="91"/>
                </a:lnTo>
                <a:lnTo>
                  <a:pt x="43879" y="0"/>
                </a:lnTo>
                <a:lnTo>
                  <a:pt x="39119" y="1982"/>
                </a:lnTo>
                <a:lnTo>
                  <a:pt x="33962" y="5288"/>
                </a:lnTo>
                <a:lnTo>
                  <a:pt x="28539" y="9476"/>
                </a:lnTo>
                <a:lnTo>
                  <a:pt x="23932" y="13261"/>
                </a:lnTo>
                <a:lnTo>
                  <a:pt x="19868" y="16776"/>
                </a:lnTo>
                <a:lnTo>
                  <a:pt x="16167" y="20112"/>
                </a:lnTo>
                <a:lnTo>
                  <a:pt x="12707" y="24320"/>
                </a:lnTo>
                <a:lnTo>
                  <a:pt x="9408" y="29110"/>
                </a:lnTo>
                <a:lnTo>
                  <a:pt x="6217" y="34288"/>
                </a:lnTo>
                <a:lnTo>
                  <a:pt x="2671" y="42686"/>
                </a:lnTo>
                <a:lnTo>
                  <a:pt x="1095" y="49726"/>
                </a:lnTo>
                <a:lnTo>
                  <a:pt x="395" y="56162"/>
                </a:lnTo>
                <a:lnTo>
                  <a:pt x="208" y="61252"/>
                </a:lnTo>
                <a:lnTo>
                  <a:pt x="0" y="74845"/>
                </a:lnTo>
                <a:lnTo>
                  <a:pt x="937" y="81645"/>
                </a:lnTo>
                <a:lnTo>
                  <a:pt x="2554" y="88162"/>
                </a:lnTo>
                <a:lnTo>
                  <a:pt x="4624" y="94491"/>
                </a:lnTo>
                <a:lnTo>
                  <a:pt x="6996" y="99704"/>
                </a:lnTo>
                <a:lnTo>
                  <a:pt x="9570" y="104171"/>
                </a:lnTo>
                <a:lnTo>
                  <a:pt x="12278" y="108140"/>
                </a:lnTo>
                <a:lnTo>
                  <a:pt x="15075" y="111779"/>
                </a:lnTo>
                <a:lnTo>
                  <a:pt x="17933" y="115197"/>
                </a:lnTo>
                <a:lnTo>
                  <a:pt x="20830" y="118468"/>
                </a:lnTo>
                <a:lnTo>
                  <a:pt x="26694" y="124748"/>
                </a:lnTo>
                <a:lnTo>
                  <a:pt x="38544" y="136864"/>
                </a:lnTo>
                <a:lnTo>
                  <a:pt x="41516" y="138866"/>
                </a:lnTo>
                <a:lnTo>
                  <a:pt x="44489" y="140200"/>
                </a:lnTo>
                <a:lnTo>
                  <a:pt x="47464" y="141090"/>
                </a:lnTo>
                <a:lnTo>
                  <a:pt x="65871" y="147083"/>
                </a:lnTo>
                <a:lnTo>
                  <a:pt x="71640" y="149647"/>
                </a:lnTo>
                <a:lnTo>
                  <a:pt x="76479" y="152349"/>
                </a:lnTo>
                <a:lnTo>
                  <a:pt x="80696" y="155142"/>
                </a:lnTo>
                <a:lnTo>
                  <a:pt x="85492" y="157997"/>
                </a:lnTo>
                <a:lnTo>
                  <a:pt x="90674" y="160892"/>
                </a:lnTo>
                <a:lnTo>
                  <a:pt x="96113" y="163814"/>
                </a:lnTo>
                <a:lnTo>
                  <a:pt x="100731" y="166754"/>
                </a:lnTo>
                <a:lnTo>
                  <a:pt x="104802" y="169707"/>
                </a:lnTo>
                <a:lnTo>
                  <a:pt x="108508" y="172667"/>
                </a:lnTo>
                <a:lnTo>
                  <a:pt x="111971" y="175633"/>
                </a:lnTo>
                <a:lnTo>
                  <a:pt x="115272" y="178603"/>
                </a:lnTo>
                <a:lnTo>
                  <a:pt x="121585" y="184547"/>
                </a:lnTo>
                <a:lnTo>
                  <a:pt x="127698" y="190497"/>
                </a:lnTo>
                <a:lnTo>
                  <a:pt x="129725" y="193473"/>
                </a:lnTo>
                <a:lnTo>
                  <a:pt x="131978" y="199425"/>
                </a:lnTo>
                <a:lnTo>
                  <a:pt x="132579" y="204386"/>
                </a:lnTo>
                <a:lnTo>
                  <a:pt x="132979" y="210668"/>
                </a:lnTo>
                <a:lnTo>
                  <a:pt x="133542" y="228442"/>
                </a:lnTo>
                <a:lnTo>
                  <a:pt x="133621" y="232660"/>
                </a:lnTo>
                <a:lnTo>
                  <a:pt x="131063" y="242638"/>
                </a:lnTo>
                <a:lnTo>
                  <a:pt x="128992" y="248077"/>
                </a:lnTo>
                <a:lnTo>
                  <a:pt x="126619" y="253688"/>
                </a:lnTo>
                <a:lnTo>
                  <a:pt x="124045" y="259412"/>
                </a:lnTo>
                <a:lnTo>
                  <a:pt x="121337" y="265213"/>
                </a:lnTo>
                <a:lnTo>
                  <a:pt x="118540" y="270072"/>
                </a:lnTo>
                <a:lnTo>
                  <a:pt x="115682" y="274304"/>
                </a:lnTo>
                <a:lnTo>
                  <a:pt x="112785" y="278117"/>
                </a:lnTo>
                <a:lnTo>
                  <a:pt x="107877" y="283637"/>
                </a:lnTo>
                <a:lnTo>
                  <a:pt x="94486" y="297706"/>
                </a:lnTo>
                <a:lnTo>
                  <a:pt x="87740" y="303641"/>
                </a:lnTo>
                <a:lnTo>
                  <a:pt x="81258" y="308589"/>
                </a:lnTo>
                <a:lnTo>
                  <a:pt x="74953" y="312880"/>
                </a:lnTo>
                <a:lnTo>
                  <a:pt x="69757" y="315741"/>
                </a:lnTo>
                <a:lnTo>
                  <a:pt x="65301" y="317649"/>
                </a:lnTo>
                <a:lnTo>
                  <a:pt x="61338" y="318920"/>
                </a:lnTo>
                <a:lnTo>
                  <a:pt x="57704" y="319768"/>
                </a:lnTo>
                <a:lnTo>
                  <a:pt x="54289" y="320332"/>
                </a:lnTo>
                <a:lnTo>
                  <a:pt x="51020" y="320710"/>
                </a:lnTo>
                <a:lnTo>
                  <a:pt x="46857" y="320960"/>
                </a:lnTo>
                <a:lnTo>
                  <a:pt x="36939" y="321239"/>
                </a:lnTo>
                <a:lnTo>
                  <a:pt x="20199" y="321396"/>
                </a:lnTo>
                <a:lnTo>
                  <a:pt x="16387" y="320427"/>
                </a:lnTo>
                <a:lnTo>
                  <a:pt x="13846" y="318788"/>
                </a:lnTo>
                <a:lnTo>
                  <a:pt x="8764" y="312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PenAnnotation23"/>
          <p:cNvSpPr/>
          <p:nvPr/>
        </p:nvSpPr>
        <p:spPr>
          <a:xfrm>
            <a:off x="4111441" y="5295337"/>
            <a:ext cx="139091" cy="100681"/>
          </a:xfrm>
          <a:custGeom>
            <a:avLst/>
            <a:gdLst/>
            <a:ahLst/>
            <a:cxnLst/>
            <a:rect l="0" t="0" r="0" b="0"/>
            <a:pathLst>
              <a:path w="139091" h="100681">
                <a:moveTo>
                  <a:pt x="5144" y="8897"/>
                </a:moveTo>
                <a:lnTo>
                  <a:pt x="0" y="8897"/>
                </a:lnTo>
                <a:lnTo>
                  <a:pt x="2197" y="8897"/>
                </a:lnTo>
                <a:lnTo>
                  <a:pt x="4171" y="7905"/>
                </a:lnTo>
                <a:lnTo>
                  <a:pt x="6480" y="6251"/>
                </a:lnTo>
                <a:lnTo>
                  <a:pt x="12574" y="1208"/>
                </a:lnTo>
                <a:lnTo>
                  <a:pt x="15058" y="795"/>
                </a:lnTo>
                <a:lnTo>
                  <a:pt x="18699" y="519"/>
                </a:lnTo>
                <a:lnTo>
                  <a:pt x="27044" y="213"/>
                </a:lnTo>
                <a:lnTo>
                  <a:pt x="37320" y="40"/>
                </a:lnTo>
                <a:lnTo>
                  <a:pt x="43588" y="0"/>
                </a:lnTo>
                <a:lnTo>
                  <a:pt x="47640" y="1973"/>
                </a:lnTo>
                <a:lnTo>
                  <a:pt x="52327" y="5273"/>
                </a:lnTo>
                <a:lnTo>
                  <a:pt x="57435" y="9458"/>
                </a:lnTo>
                <a:lnTo>
                  <a:pt x="60841" y="13240"/>
                </a:lnTo>
                <a:lnTo>
                  <a:pt x="63111" y="16753"/>
                </a:lnTo>
                <a:lnTo>
                  <a:pt x="64625" y="20088"/>
                </a:lnTo>
                <a:lnTo>
                  <a:pt x="65634" y="23303"/>
                </a:lnTo>
                <a:lnTo>
                  <a:pt x="66307" y="26438"/>
                </a:lnTo>
                <a:lnTo>
                  <a:pt x="66755" y="29520"/>
                </a:lnTo>
                <a:lnTo>
                  <a:pt x="67054" y="32568"/>
                </a:lnTo>
                <a:lnTo>
                  <a:pt x="67253" y="35592"/>
                </a:lnTo>
                <a:lnTo>
                  <a:pt x="67386" y="38600"/>
                </a:lnTo>
                <a:lnTo>
                  <a:pt x="67534" y="47233"/>
                </a:lnTo>
                <a:lnTo>
                  <a:pt x="67629" y="64204"/>
                </a:lnTo>
                <a:lnTo>
                  <a:pt x="66644" y="69581"/>
                </a:lnTo>
                <a:lnTo>
                  <a:pt x="64996" y="76143"/>
                </a:lnTo>
                <a:lnTo>
                  <a:pt x="62905" y="83493"/>
                </a:lnTo>
                <a:lnTo>
                  <a:pt x="61511" y="89385"/>
                </a:lnTo>
                <a:lnTo>
                  <a:pt x="60581" y="94306"/>
                </a:lnTo>
                <a:lnTo>
                  <a:pt x="59962" y="98579"/>
                </a:lnTo>
                <a:lnTo>
                  <a:pt x="59548" y="100434"/>
                </a:lnTo>
                <a:lnTo>
                  <a:pt x="59273" y="100680"/>
                </a:lnTo>
                <a:lnTo>
                  <a:pt x="58967" y="98307"/>
                </a:lnTo>
                <a:lnTo>
                  <a:pt x="58886" y="96285"/>
                </a:lnTo>
                <a:lnTo>
                  <a:pt x="58831" y="93945"/>
                </a:lnTo>
                <a:lnTo>
                  <a:pt x="59788" y="91392"/>
                </a:lnTo>
                <a:lnTo>
                  <a:pt x="61417" y="88699"/>
                </a:lnTo>
                <a:lnTo>
                  <a:pt x="63495" y="85910"/>
                </a:lnTo>
                <a:lnTo>
                  <a:pt x="65873" y="83059"/>
                </a:lnTo>
                <a:lnTo>
                  <a:pt x="68450" y="80167"/>
                </a:lnTo>
                <a:lnTo>
                  <a:pt x="73960" y="74307"/>
                </a:lnTo>
                <a:lnTo>
                  <a:pt x="88227" y="59814"/>
                </a:lnTo>
                <a:lnTo>
                  <a:pt x="93275" y="54748"/>
                </a:lnTo>
                <a:lnTo>
                  <a:pt x="99617" y="49386"/>
                </a:lnTo>
                <a:lnTo>
                  <a:pt x="106821" y="43828"/>
                </a:lnTo>
                <a:lnTo>
                  <a:pt x="114601" y="38137"/>
                </a:lnTo>
                <a:lnTo>
                  <a:pt x="120779" y="35336"/>
                </a:lnTo>
                <a:lnTo>
                  <a:pt x="125891" y="34460"/>
                </a:lnTo>
                <a:lnTo>
                  <a:pt x="139090" y="356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PenAnnotation24"/>
          <p:cNvSpPr/>
          <p:nvPr/>
        </p:nvSpPr>
        <p:spPr>
          <a:xfrm>
            <a:off x="3366492" y="5813226"/>
            <a:ext cx="142876" cy="383978"/>
          </a:xfrm>
          <a:custGeom>
            <a:avLst/>
            <a:gdLst/>
            <a:ahLst/>
            <a:cxnLst/>
            <a:rect l="0" t="0" r="0" b="0"/>
            <a:pathLst>
              <a:path w="142876" h="383978">
                <a:moveTo>
                  <a:pt x="142875" y="0"/>
                </a:moveTo>
                <a:lnTo>
                  <a:pt x="126624" y="0"/>
                </a:lnTo>
                <a:lnTo>
                  <a:pt x="126088" y="993"/>
                </a:lnTo>
                <a:lnTo>
                  <a:pt x="125492" y="4741"/>
                </a:lnTo>
                <a:lnTo>
                  <a:pt x="123349" y="10105"/>
                </a:lnTo>
                <a:lnTo>
                  <a:pt x="119935" y="17651"/>
                </a:lnTo>
                <a:lnTo>
                  <a:pt x="115676" y="26650"/>
                </a:lnTo>
                <a:lnTo>
                  <a:pt x="112836" y="34634"/>
                </a:lnTo>
                <a:lnTo>
                  <a:pt x="110942" y="41941"/>
                </a:lnTo>
                <a:lnTo>
                  <a:pt x="109680" y="48797"/>
                </a:lnTo>
                <a:lnTo>
                  <a:pt x="107847" y="56344"/>
                </a:lnTo>
                <a:lnTo>
                  <a:pt x="105632" y="64351"/>
                </a:lnTo>
                <a:lnTo>
                  <a:pt x="103164" y="72667"/>
                </a:lnTo>
                <a:lnTo>
                  <a:pt x="100525" y="80194"/>
                </a:lnTo>
                <a:lnTo>
                  <a:pt x="97775" y="87197"/>
                </a:lnTo>
                <a:lnTo>
                  <a:pt x="94949" y="93851"/>
                </a:lnTo>
                <a:lnTo>
                  <a:pt x="92072" y="102254"/>
                </a:lnTo>
                <a:lnTo>
                  <a:pt x="89163" y="111826"/>
                </a:lnTo>
                <a:lnTo>
                  <a:pt x="83284" y="132052"/>
                </a:lnTo>
                <a:lnTo>
                  <a:pt x="77364" y="150963"/>
                </a:lnTo>
                <a:lnTo>
                  <a:pt x="72412" y="164142"/>
                </a:lnTo>
                <a:lnTo>
                  <a:pt x="53205" y="211905"/>
                </a:lnTo>
                <a:lnTo>
                  <a:pt x="44152" y="236063"/>
                </a:lnTo>
                <a:lnTo>
                  <a:pt x="31529" y="275243"/>
                </a:lnTo>
                <a:lnTo>
                  <a:pt x="17982" y="319776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PenAnnotation25"/>
          <p:cNvSpPr/>
          <p:nvPr/>
        </p:nvSpPr>
        <p:spPr>
          <a:xfrm>
            <a:off x="3473648" y="5840015"/>
            <a:ext cx="98228" cy="392907"/>
          </a:xfrm>
          <a:custGeom>
            <a:avLst/>
            <a:gdLst/>
            <a:ahLst/>
            <a:cxnLst/>
            <a:rect l="0" t="0" r="0" b="0"/>
            <a:pathLst>
              <a:path w="98228" h="392907">
                <a:moveTo>
                  <a:pt x="0" y="0"/>
                </a:moveTo>
                <a:lnTo>
                  <a:pt x="4741" y="0"/>
                </a:lnTo>
                <a:lnTo>
                  <a:pt x="6137" y="993"/>
                </a:lnTo>
                <a:lnTo>
                  <a:pt x="7068" y="2646"/>
                </a:lnTo>
                <a:lnTo>
                  <a:pt x="8102" y="7129"/>
                </a:lnTo>
                <a:lnTo>
                  <a:pt x="8562" y="12430"/>
                </a:lnTo>
                <a:lnTo>
                  <a:pt x="9676" y="15231"/>
                </a:lnTo>
                <a:lnTo>
                  <a:pt x="11412" y="18092"/>
                </a:lnTo>
                <a:lnTo>
                  <a:pt x="13561" y="20991"/>
                </a:lnTo>
                <a:lnTo>
                  <a:pt x="15986" y="25900"/>
                </a:lnTo>
                <a:lnTo>
                  <a:pt x="18595" y="32150"/>
                </a:lnTo>
                <a:lnTo>
                  <a:pt x="21327" y="39293"/>
                </a:lnTo>
                <a:lnTo>
                  <a:pt x="24140" y="46039"/>
                </a:lnTo>
                <a:lnTo>
                  <a:pt x="27007" y="52521"/>
                </a:lnTo>
                <a:lnTo>
                  <a:pt x="29911" y="58826"/>
                </a:lnTo>
                <a:lnTo>
                  <a:pt x="31847" y="65014"/>
                </a:lnTo>
                <a:lnTo>
                  <a:pt x="33998" y="77182"/>
                </a:lnTo>
                <a:lnTo>
                  <a:pt x="35564" y="83205"/>
                </a:lnTo>
                <a:lnTo>
                  <a:pt x="37600" y="89204"/>
                </a:lnTo>
                <a:lnTo>
                  <a:pt x="39949" y="95189"/>
                </a:lnTo>
                <a:lnTo>
                  <a:pt x="42508" y="105131"/>
                </a:lnTo>
                <a:lnTo>
                  <a:pt x="45206" y="117712"/>
                </a:lnTo>
                <a:lnTo>
                  <a:pt x="47997" y="132053"/>
                </a:lnTo>
                <a:lnTo>
                  <a:pt x="66146" y="242305"/>
                </a:lnTo>
                <a:lnTo>
                  <a:pt x="74047" y="296537"/>
                </a:lnTo>
                <a:lnTo>
                  <a:pt x="76153" y="313777"/>
                </a:lnTo>
                <a:lnTo>
                  <a:pt x="78550" y="327255"/>
                </a:lnTo>
                <a:lnTo>
                  <a:pt x="81140" y="338225"/>
                </a:lnTo>
                <a:lnTo>
                  <a:pt x="83859" y="347523"/>
                </a:lnTo>
                <a:lnTo>
                  <a:pt x="85671" y="354713"/>
                </a:lnTo>
                <a:lnTo>
                  <a:pt x="87686" y="365348"/>
                </a:lnTo>
                <a:lnTo>
                  <a:pt x="89215" y="370566"/>
                </a:lnTo>
                <a:lnTo>
                  <a:pt x="91227" y="376028"/>
                </a:lnTo>
                <a:lnTo>
                  <a:pt x="98227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PenAnnotation26"/>
          <p:cNvSpPr/>
          <p:nvPr/>
        </p:nvSpPr>
        <p:spPr>
          <a:xfrm>
            <a:off x="3411140" y="5995684"/>
            <a:ext cx="178595" cy="22926"/>
          </a:xfrm>
          <a:custGeom>
            <a:avLst/>
            <a:gdLst/>
            <a:ahLst/>
            <a:cxnLst/>
            <a:rect l="0" t="0" r="0" b="0"/>
            <a:pathLst>
              <a:path w="178595" h="22926">
                <a:moveTo>
                  <a:pt x="0" y="22925"/>
                </a:moveTo>
                <a:lnTo>
                  <a:pt x="4741" y="18184"/>
                </a:lnTo>
                <a:lnTo>
                  <a:pt x="7129" y="16788"/>
                </a:lnTo>
                <a:lnTo>
                  <a:pt x="9714" y="15857"/>
                </a:lnTo>
                <a:lnTo>
                  <a:pt x="12429" y="15236"/>
                </a:lnTo>
                <a:lnTo>
                  <a:pt x="17216" y="13830"/>
                </a:lnTo>
                <a:lnTo>
                  <a:pt x="30472" y="9623"/>
                </a:lnTo>
                <a:lnTo>
                  <a:pt x="36189" y="8103"/>
                </a:lnTo>
                <a:lnTo>
                  <a:pt x="40994" y="7091"/>
                </a:lnTo>
                <a:lnTo>
                  <a:pt x="45188" y="6415"/>
                </a:lnTo>
                <a:lnTo>
                  <a:pt x="49970" y="5966"/>
                </a:lnTo>
                <a:lnTo>
                  <a:pt x="55141" y="5665"/>
                </a:lnTo>
                <a:lnTo>
                  <a:pt x="60574" y="5465"/>
                </a:lnTo>
                <a:lnTo>
                  <a:pt x="87775" y="2597"/>
                </a:lnTo>
                <a:lnTo>
                  <a:pt x="106142" y="444"/>
                </a:lnTo>
                <a:lnTo>
                  <a:pt x="119379" y="0"/>
                </a:lnTo>
                <a:lnTo>
                  <a:pt x="129195" y="696"/>
                </a:lnTo>
                <a:lnTo>
                  <a:pt x="136732" y="2152"/>
                </a:lnTo>
                <a:lnTo>
                  <a:pt x="144733" y="3124"/>
                </a:lnTo>
                <a:lnTo>
                  <a:pt x="153043" y="3771"/>
                </a:lnTo>
                <a:lnTo>
                  <a:pt x="178594" y="50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PenAnnotation27"/>
          <p:cNvSpPr/>
          <p:nvPr/>
        </p:nvSpPr>
        <p:spPr>
          <a:xfrm>
            <a:off x="3679031" y="5929312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0"/>
                </a:moveTo>
                <a:lnTo>
                  <a:pt x="52877" y="0"/>
                </a:lnTo>
                <a:lnTo>
                  <a:pt x="58071" y="993"/>
                </a:lnTo>
                <a:lnTo>
                  <a:pt x="63519" y="2646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PenAnnotation28"/>
          <p:cNvSpPr/>
          <p:nvPr/>
        </p:nvSpPr>
        <p:spPr>
          <a:xfrm>
            <a:off x="3679031" y="6004537"/>
            <a:ext cx="116087" cy="14073"/>
          </a:xfrm>
          <a:custGeom>
            <a:avLst/>
            <a:gdLst/>
            <a:ahLst/>
            <a:cxnLst/>
            <a:rect l="0" t="0" r="0" b="0"/>
            <a:pathLst>
              <a:path w="116087" h="14073">
                <a:moveTo>
                  <a:pt x="0" y="14072"/>
                </a:moveTo>
                <a:lnTo>
                  <a:pt x="4741" y="14072"/>
                </a:lnTo>
                <a:lnTo>
                  <a:pt x="7129" y="13080"/>
                </a:lnTo>
                <a:lnTo>
                  <a:pt x="9713" y="11426"/>
                </a:lnTo>
                <a:lnTo>
                  <a:pt x="12429" y="9331"/>
                </a:lnTo>
                <a:lnTo>
                  <a:pt x="16223" y="7935"/>
                </a:lnTo>
                <a:lnTo>
                  <a:pt x="20737" y="7004"/>
                </a:lnTo>
                <a:lnTo>
                  <a:pt x="25731" y="6383"/>
                </a:lnTo>
                <a:lnTo>
                  <a:pt x="30053" y="5970"/>
                </a:lnTo>
                <a:lnTo>
                  <a:pt x="33926" y="5694"/>
                </a:lnTo>
                <a:lnTo>
                  <a:pt x="37500" y="5510"/>
                </a:lnTo>
                <a:lnTo>
                  <a:pt x="46763" y="5306"/>
                </a:lnTo>
                <a:lnTo>
                  <a:pt x="74015" y="5152"/>
                </a:lnTo>
                <a:lnTo>
                  <a:pt x="77124" y="4156"/>
                </a:lnTo>
                <a:lnTo>
                  <a:pt x="80189" y="2500"/>
                </a:lnTo>
                <a:lnTo>
                  <a:pt x="83225" y="405"/>
                </a:lnTo>
                <a:lnTo>
                  <a:pt x="87234" y="0"/>
                </a:lnTo>
                <a:lnTo>
                  <a:pt x="91890" y="722"/>
                </a:lnTo>
                <a:lnTo>
                  <a:pt x="96978" y="2195"/>
                </a:lnTo>
                <a:lnTo>
                  <a:pt x="101363" y="3178"/>
                </a:lnTo>
                <a:lnTo>
                  <a:pt x="105278" y="3833"/>
                </a:lnTo>
                <a:lnTo>
                  <a:pt x="116086" y="51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PenAnnotation29"/>
          <p:cNvSpPr/>
          <p:nvPr/>
        </p:nvSpPr>
        <p:spPr>
          <a:xfrm>
            <a:off x="3877247" y="5884664"/>
            <a:ext cx="140220" cy="357188"/>
          </a:xfrm>
          <a:custGeom>
            <a:avLst/>
            <a:gdLst/>
            <a:ahLst/>
            <a:cxnLst/>
            <a:rect l="0" t="0" r="0" b="0"/>
            <a:pathLst>
              <a:path w="140220" h="357188">
                <a:moveTo>
                  <a:pt x="78604" y="0"/>
                </a:moveTo>
                <a:lnTo>
                  <a:pt x="57613" y="20990"/>
                </a:lnTo>
                <a:lnTo>
                  <a:pt x="55681" y="24908"/>
                </a:lnTo>
                <a:lnTo>
                  <a:pt x="51968" y="39901"/>
                </a:lnTo>
                <a:lnTo>
                  <a:pt x="49933" y="45453"/>
                </a:lnTo>
                <a:lnTo>
                  <a:pt x="47584" y="51138"/>
                </a:lnTo>
                <a:lnTo>
                  <a:pt x="45025" y="57904"/>
                </a:lnTo>
                <a:lnTo>
                  <a:pt x="39537" y="73360"/>
                </a:lnTo>
                <a:lnTo>
                  <a:pt x="36684" y="80657"/>
                </a:lnTo>
                <a:lnTo>
                  <a:pt x="33791" y="87505"/>
                </a:lnTo>
                <a:lnTo>
                  <a:pt x="30869" y="94055"/>
                </a:lnTo>
                <a:lnTo>
                  <a:pt x="27929" y="101399"/>
                </a:lnTo>
                <a:lnTo>
                  <a:pt x="22016" y="117496"/>
                </a:lnTo>
                <a:lnTo>
                  <a:pt x="19051" y="132901"/>
                </a:lnTo>
                <a:lnTo>
                  <a:pt x="16082" y="153093"/>
                </a:lnTo>
                <a:lnTo>
                  <a:pt x="13110" y="176476"/>
                </a:lnTo>
                <a:lnTo>
                  <a:pt x="10137" y="195041"/>
                </a:lnTo>
                <a:lnTo>
                  <a:pt x="7162" y="210394"/>
                </a:lnTo>
                <a:lnTo>
                  <a:pt x="4187" y="223606"/>
                </a:lnTo>
                <a:lnTo>
                  <a:pt x="2204" y="235391"/>
                </a:lnTo>
                <a:lnTo>
                  <a:pt x="881" y="246224"/>
                </a:lnTo>
                <a:lnTo>
                  <a:pt x="0" y="256423"/>
                </a:lnTo>
                <a:lnTo>
                  <a:pt x="405" y="268183"/>
                </a:lnTo>
                <a:lnTo>
                  <a:pt x="1666" y="280984"/>
                </a:lnTo>
                <a:lnTo>
                  <a:pt x="4722" y="304467"/>
                </a:lnTo>
                <a:lnTo>
                  <a:pt x="5537" y="312118"/>
                </a:lnTo>
                <a:lnTo>
                  <a:pt x="6080" y="318212"/>
                </a:lnTo>
                <a:lnTo>
                  <a:pt x="7434" y="324258"/>
                </a:lnTo>
                <a:lnTo>
                  <a:pt x="9330" y="330274"/>
                </a:lnTo>
                <a:lnTo>
                  <a:pt x="11585" y="336269"/>
                </a:lnTo>
                <a:lnTo>
                  <a:pt x="14081" y="341257"/>
                </a:lnTo>
                <a:lnTo>
                  <a:pt x="16737" y="345575"/>
                </a:lnTo>
                <a:lnTo>
                  <a:pt x="19500" y="349446"/>
                </a:lnTo>
                <a:lnTo>
                  <a:pt x="22334" y="352026"/>
                </a:lnTo>
                <a:lnTo>
                  <a:pt x="25216" y="353746"/>
                </a:lnTo>
                <a:lnTo>
                  <a:pt x="28129" y="354893"/>
                </a:lnTo>
                <a:lnTo>
                  <a:pt x="31064" y="355658"/>
                </a:lnTo>
                <a:lnTo>
                  <a:pt x="34012" y="356167"/>
                </a:lnTo>
                <a:lnTo>
                  <a:pt x="36970" y="356507"/>
                </a:lnTo>
                <a:lnTo>
                  <a:pt x="40926" y="356734"/>
                </a:lnTo>
                <a:lnTo>
                  <a:pt x="50613" y="356986"/>
                </a:lnTo>
                <a:lnTo>
                  <a:pt x="62483" y="357128"/>
                </a:lnTo>
                <a:lnTo>
                  <a:pt x="65873" y="356155"/>
                </a:lnTo>
                <a:lnTo>
                  <a:pt x="69124" y="354515"/>
                </a:lnTo>
                <a:lnTo>
                  <a:pt x="72284" y="352429"/>
                </a:lnTo>
                <a:lnTo>
                  <a:pt x="76375" y="349054"/>
                </a:lnTo>
                <a:lnTo>
                  <a:pt x="81087" y="344820"/>
                </a:lnTo>
                <a:lnTo>
                  <a:pt x="94553" y="332025"/>
                </a:lnTo>
                <a:lnTo>
                  <a:pt x="98167" y="328506"/>
                </a:lnTo>
                <a:lnTo>
                  <a:pt x="101568" y="324176"/>
                </a:lnTo>
                <a:lnTo>
                  <a:pt x="104827" y="319304"/>
                </a:lnTo>
                <a:lnTo>
                  <a:pt x="107992" y="314073"/>
                </a:lnTo>
                <a:lnTo>
                  <a:pt x="111095" y="308600"/>
                </a:lnTo>
                <a:lnTo>
                  <a:pt x="117187" y="297228"/>
                </a:lnTo>
                <a:lnTo>
                  <a:pt x="121194" y="288441"/>
                </a:lnTo>
                <a:lnTo>
                  <a:pt x="130937" y="265448"/>
                </a:lnTo>
                <a:lnTo>
                  <a:pt x="134328" y="255349"/>
                </a:lnTo>
                <a:lnTo>
                  <a:pt x="136590" y="246630"/>
                </a:lnTo>
                <a:lnTo>
                  <a:pt x="138097" y="238834"/>
                </a:lnTo>
                <a:lnTo>
                  <a:pt x="139102" y="232645"/>
                </a:lnTo>
                <a:lnTo>
                  <a:pt x="140219" y="223121"/>
                </a:lnTo>
                <a:lnTo>
                  <a:pt x="138069" y="212936"/>
                </a:lnTo>
                <a:lnTo>
                  <a:pt x="133807" y="202786"/>
                </a:lnTo>
                <a:lnTo>
                  <a:pt x="131281" y="198691"/>
                </a:lnTo>
                <a:lnTo>
                  <a:pt x="128604" y="194968"/>
                </a:lnTo>
                <a:lnTo>
                  <a:pt x="125829" y="191494"/>
                </a:lnTo>
                <a:lnTo>
                  <a:pt x="122985" y="188186"/>
                </a:lnTo>
                <a:lnTo>
                  <a:pt x="120098" y="184989"/>
                </a:lnTo>
                <a:lnTo>
                  <a:pt x="117181" y="183850"/>
                </a:lnTo>
                <a:lnTo>
                  <a:pt x="114243" y="184082"/>
                </a:lnTo>
                <a:lnTo>
                  <a:pt x="111294" y="185229"/>
                </a:lnTo>
                <a:lnTo>
                  <a:pt x="108335" y="185994"/>
                </a:lnTo>
                <a:lnTo>
                  <a:pt x="105370" y="186503"/>
                </a:lnTo>
                <a:lnTo>
                  <a:pt x="102401" y="186843"/>
                </a:lnTo>
                <a:lnTo>
                  <a:pt x="99430" y="188062"/>
                </a:lnTo>
                <a:lnTo>
                  <a:pt x="96456" y="189867"/>
                </a:lnTo>
                <a:lnTo>
                  <a:pt x="93483" y="192062"/>
                </a:lnTo>
                <a:lnTo>
                  <a:pt x="90507" y="194518"/>
                </a:lnTo>
                <a:lnTo>
                  <a:pt x="87531" y="197147"/>
                </a:lnTo>
                <a:lnTo>
                  <a:pt x="84556" y="199892"/>
                </a:lnTo>
                <a:lnTo>
                  <a:pt x="81579" y="203707"/>
                </a:lnTo>
                <a:lnTo>
                  <a:pt x="78603" y="208234"/>
                </a:lnTo>
                <a:lnTo>
                  <a:pt x="75627" y="213237"/>
                </a:lnTo>
                <a:lnTo>
                  <a:pt x="72651" y="217564"/>
                </a:lnTo>
                <a:lnTo>
                  <a:pt x="69674" y="221441"/>
                </a:lnTo>
                <a:lnTo>
                  <a:pt x="66698" y="225018"/>
                </a:lnTo>
                <a:lnTo>
                  <a:pt x="63721" y="229387"/>
                </a:lnTo>
                <a:lnTo>
                  <a:pt x="60744" y="234284"/>
                </a:lnTo>
                <a:lnTo>
                  <a:pt x="57768" y="239533"/>
                </a:lnTo>
                <a:lnTo>
                  <a:pt x="54461" y="250657"/>
                </a:lnTo>
                <a:lnTo>
                  <a:pt x="53579" y="256401"/>
                </a:lnTo>
                <a:lnTo>
                  <a:pt x="51999" y="264200"/>
                </a:lnTo>
                <a:lnTo>
                  <a:pt x="47597" y="283448"/>
                </a:lnTo>
                <a:lnTo>
                  <a:pt x="47018" y="291160"/>
                </a:lnTo>
                <a:lnTo>
                  <a:pt x="47625" y="297294"/>
                </a:lnTo>
                <a:lnTo>
                  <a:pt x="49953" y="306755"/>
                </a:lnTo>
                <a:lnTo>
                  <a:pt x="50988" y="314268"/>
                </a:lnTo>
                <a:lnTo>
                  <a:pt x="54240" y="320637"/>
                </a:lnTo>
                <a:lnTo>
                  <a:pt x="59385" y="328851"/>
                </a:lnTo>
                <a:lnTo>
                  <a:pt x="78604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PenAnnotation30"/>
          <p:cNvSpPr/>
          <p:nvPr/>
        </p:nvSpPr>
        <p:spPr>
          <a:xfrm>
            <a:off x="4045148" y="5813659"/>
            <a:ext cx="133946" cy="124038"/>
          </a:xfrm>
          <a:custGeom>
            <a:avLst/>
            <a:gdLst/>
            <a:ahLst/>
            <a:cxnLst/>
            <a:rect l="0" t="0" r="0" b="0"/>
            <a:pathLst>
              <a:path w="133946" h="124038">
                <a:moveTo>
                  <a:pt x="0" y="79934"/>
                </a:moveTo>
                <a:lnTo>
                  <a:pt x="0" y="49508"/>
                </a:lnTo>
                <a:lnTo>
                  <a:pt x="1984" y="44768"/>
                </a:lnTo>
                <a:lnTo>
                  <a:pt x="5291" y="38630"/>
                </a:lnTo>
                <a:lnTo>
                  <a:pt x="9481" y="31562"/>
                </a:lnTo>
                <a:lnTo>
                  <a:pt x="12274" y="25858"/>
                </a:lnTo>
                <a:lnTo>
                  <a:pt x="14136" y="21063"/>
                </a:lnTo>
                <a:lnTo>
                  <a:pt x="15377" y="16875"/>
                </a:lnTo>
                <a:lnTo>
                  <a:pt x="17196" y="14082"/>
                </a:lnTo>
                <a:lnTo>
                  <a:pt x="19402" y="12221"/>
                </a:lnTo>
                <a:lnTo>
                  <a:pt x="34811" y="4492"/>
                </a:lnTo>
                <a:lnTo>
                  <a:pt x="39082" y="2850"/>
                </a:lnTo>
                <a:lnTo>
                  <a:pt x="42922" y="1756"/>
                </a:lnTo>
                <a:lnTo>
                  <a:pt x="46475" y="1026"/>
                </a:lnTo>
                <a:lnTo>
                  <a:pt x="49834" y="540"/>
                </a:lnTo>
                <a:lnTo>
                  <a:pt x="53067" y="215"/>
                </a:lnTo>
                <a:lnTo>
                  <a:pt x="56214" y="0"/>
                </a:lnTo>
                <a:lnTo>
                  <a:pt x="58312" y="847"/>
                </a:lnTo>
                <a:lnTo>
                  <a:pt x="59710" y="2405"/>
                </a:lnTo>
                <a:lnTo>
                  <a:pt x="60643" y="4436"/>
                </a:lnTo>
                <a:lnTo>
                  <a:pt x="62257" y="6782"/>
                </a:lnTo>
                <a:lnTo>
                  <a:pt x="64325" y="9337"/>
                </a:lnTo>
                <a:lnTo>
                  <a:pt x="66696" y="12034"/>
                </a:lnTo>
                <a:lnTo>
                  <a:pt x="68276" y="14823"/>
                </a:lnTo>
                <a:lnTo>
                  <a:pt x="69330" y="17676"/>
                </a:lnTo>
                <a:lnTo>
                  <a:pt x="70032" y="20569"/>
                </a:lnTo>
                <a:lnTo>
                  <a:pt x="70501" y="25475"/>
                </a:lnTo>
                <a:lnTo>
                  <a:pt x="70813" y="31722"/>
                </a:lnTo>
                <a:lnTo>
                  <a:pt x="71021" y="38863"/>
                </a:lnTo>
                <a:lnTo>
                  <a:pt x="70168" y="45608"/>
                </a:lnTo>
                <a:lnTo>
                  <a:pt x="68607" y="52089"/>
                </a:lnTo>
                <a:lnTo>
                  <a:pt x="58972" y="81489"/>
                </a:lnTo>
                <a:lnTo>
                  <a:pt x="56182" y="87916"/>
                </a:lnTo>
                <a:lnTo>
                  <a:pt x="53330" y="93193"/>
                </a:lnTo>
                <a:lnTo>
                  <a:pt x="50436" y="97703"/>
                </a:lnTo>
                <a:lnTo>
                  <a:pt x="48507" y="101702"/>
                </a:lnTo>
                <a:lnTo>
                  <a:pt x="47220" y="105360"/>
                </a:lnTo>
                <a:lnTo>
                  <a:pt x="46363" y="108791"/>
                </a:lnTo>
                <a:lnTo>
                  <a:pt x="45791" y="112071"/>
                </a:lnTo>
                <a:lnTo>
                  <a:pt x="45411" y="115249"/>
                </a:lnTo>
                <a:lnTo>
                  <a:pt x="45156" y="118360"/>
                </a:lnTo>
                <a:lnTo>
                  <a:pt x="43995" y="120434"/>
                </a:lnTo>
                <a:lnTo>
                  <a:pt x="42228" y="121817"/>
                </a:lnTo>
                <a:lnTo>
                  <a:pt x="40058" y="122739"/>
                </a:lnTo>
                <a:lnTo>
                  <a:pt x="39604" y="123354"/>
                </a:lnTo>
                <a:lnTo>
                  <a:pt x="40294" y="123763"/>
                </a:lnTo>
                <a:lnTo>
                  <a:pt x="41745" y="124037"/>
                </a:lnTo>
                <a:lnTo>
                  <a:pt x="42713" y="123227"/>
                </a:lnTo>
                <a:lnTo>
                  <a:pt x="43358" y="121694"/>
                </a:lnTo>
                <a:lnTo>
                  <a:pt x="43789" y="119680"/>
                </a:lnTo>
                <a:lnTo>
                  <a:pt x="45067" y="117346"/>
                </a:lnTo>
                <a:lnTo>
                  <a:pt x="46913" y="114797"/>
                </a:lnTo>
                <a:lnTo>
                  <a:pt x="49134" y="112106"/>
                </a:lnTo>
                <a:lnTo>
                  <a:pt x="53592" y="109320"/>
                </a:lnTo>
                <a:lnTo>
                  <a:pt x="59540" y="106470"/>
                </a:lnTo>
                <a:lnTo>
                  <a:pt x="66483" y="103578"/>
                </a:lnTo>
                <a:lnTo>
                  <a:pt x="72103" y="100657"/>
                </a:lnTo>
                <a:lnTo>
                  <a:pt x="76842" y="97718"/>
                </a:lnTo>
                <a:lnTo>
                  <a:pt x="80993" y="94767"/>
                </a:lnTo>
                <a:lnTo>
                  <a:pt x="84754" y="91807"/>
                </a:lnTo>
                <a:lnTo>
                  <a:pt x="88252" y="88841"/>
                </a:lnTo>
                <a:lnTo>
                  <a:pt x="91577" y="85872"/>
                </a:lnTo>
                <a:lnTo>
                  <a:pt x="96770" y="82901"/>
                </a:lnTo>
                <a:lnTo>
                  <a:pt x="103209" y="79928"/>
                </a:lnTo>
                <a:lnTo>
                  <a:pt x="133945" y="710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PenAnnotation31"/>
          <p:cNvSpPr/>
          <p:nvPr/>
        </p:nvSpPr>
        <p:spPr>
          <a:xfrm>
            <a:off x="3384351" y="6198002"/>
            <a:ext cx="142876" cy="392108"/>
          </a:xfrm>
          <a:custGeom>
            <a:avLst/>
            <a:gdLst/>
            <a:ahLst/>
            <a:cxnLst/>
            <a:rect l="0" t="0" r="0" b="0"/>
            <a:pathLst>
              <a:path w="142876" h="392108">
                <a:moveTo>
                  <a:pt x="0" y="392107"/>
                </a:moveTo>
                <a:lnTo>
                  <a:pt x="0" y="348734"/>
                </a:lnTo>
                <a:lnTo>
                  <a:pt x="2646" y="337773"/>
                </a:lnTo>
                <a:lnTo>
                  <a:pt x="4741" y="332071"/>
                </a:lnTo>
                <a:lnTo>
                  <a:pt x="9114" y="315372"/>
                </a:lnTo>
                <a:lnTo>
                  <a:pt x="46936" y="159946"/>
                </a:lnTo>
                <a:lnTo>
                  <a:pt x="50142" y="148036"/>
                </a:lnTo>
                <a:lnTo>
                  <a:pt x="59395" y="116061"/>
                </a:lnTo>
                <a:lnTo>
                  <a:pt x="65424" y="93471"/>
                </a:lnTo>
                <a:lnTo>
                  <a:pt x="69413" y="80900"/>
                </a:lnTo>
                <a:lnTo>
                  <a:pt x="74056" y="67558"/>
                </a:lnTo>
                <a:lnTo>
                  <a:pt x="79137" y="53702"/>
                </a:lnTo>
                <a:lnTo>
                  <a:pt x="83516" y="42480"/>
                </a:lnTo>
                <a:lnTo>
                  <a:pt x="87427" y="33014"/>
                </a:lnTo>
                <a:lnTo>
                  <a:pt x="91027" y="24720"/>
                </a:lnTo>
                <a:lnTo>
                  <a:pt x="95027" y="12858"/>
                </a:lnTo>
                <a:lnTo>
                  <a:pt x="96093" y="8305"/>
                </a:lnTo>
                <a:lnTo>
                  <a:pt x="97796" y="5270"/>
                </a:lnTo>
                <a:lnTo>
                  <a:pt x="99924" y="3247"/>
                </a:lnTo>
                <a:lnTo>
                  <a:pt x="102335" y="1899"/>
                </a:lnTo>
                <a:lnTo>
                  <a:pt x="104934" y="1000"/>
                </a:lnTo>
                <a:lnTo>
                  <a:pt x="107659" y="400"/>
                </a:lnTo>
                <a:lnTo>
                  <a:pt x="110469" y="0"/>
                </a:lnTo>
                <a:lnTo>
                  <a:pt x="113333" y="2710"/>
                </a:lnTo>
                <a:lnTo>
                  <a:pt x="116235" y="7493"/>
                </a:lnTo>
                <a:lnTo>
                  <a:pt x="119162" y="13659"/>
                </a:lnTo>
                <a:lnTo>
                  <a:pt x="121113" y="20745"/>
                </a:lnTo>
                <a:lnTo>
                  <a:pt x="122414" y="28447"/>
                </a:lnTo>
                <a:lnTo>
                  <a:pt x="123281" y="36557"/>
                </a:lnTo>
                <a:lnTo>
                  <a:pt x="124851" y="44941"/>
                </a:lnTo>
                <a:lnTo>
                  <a:pt x="126891" y="53507"/>
                </a:lnTo>
                <a:lnTo>
                  <a:pt x="129242" y="62194"/>
                </a:lnTo>
                <a:lnTo>
                  <a:pt x="130810" y="77907"/>
                </a:lnTo>
                <a:lnTo>
                  <a:pt x="131855" y="98305"/>
                </a:lnTo>
                <a:lnTo>
                  <a:pt x="133533" y="169148"/>
                </a:lnTo>
                <a:lnTo>
                  <a:pt x="133823" y="202022"/>
                </a:lnTo>
                <a:lnTo>
                  <a:pt x="134856" y="211805"/>
                </a:lnTo>
                <a:lnTo>
                  <a:pt x="136537" y="221304"/>
                </a:lnTo>
                <a:lnTo>
                  <a:pt x="138649" y="230613"/>
                </a:lnTo>
                <a:lnTo>
                  <a:pt x="140058" y="240788"/>
                </a:lnTo>
                <a:lnTo>
                  <a:pt x="140997" y="251541"/>
                </a:lnTo>
                <a:lnTo>
                  <a:pt x="141623" y="262677"/>
                </a:lnTo>
                <a:lnTo>
                  <a:pt x="142319" y="285635"/>
                </a:lnTo>
                <a:lnTo>
                  <a:pt x="142875" y="3295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PenAnnotation32"/>
          <p:cNvSpPr/>
          <p:nvPr/>
        </p:nvSpPr>
        <p:spPr>
          <a:xfrm>
            <a:off x="3420070" y="6402585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38115" y="8930"/>
                </a:lnTo>
                <a:lnTo>
                  <a:pt x="43269" y="7938"/>
                </a:lnTo>
                <a:lnTo>
                  <a:pt x="49682" y="6285"/>
                </a:lnTo>
                <a:lnTo>
                  <a:pt x="56934" y="4189"/>
                </a:lnTo>
                <a:lnTo>
                  <a:pt x="63753" y="2794"/>
                </a:lnTo>
                <a:lnTo>
                  <a:pt x="70283" y="1862"/>
                </a:lnTo>
                <a:lnTo>
                  <a:pt x="76621" y="1241"/>
                </a:lnTo>
                <a:lnTo>
                  <a:pt x="87792" y="828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PenAnnotation33"/>
          <p:cNvSpPr/>
          <p:nvPr/>
        </p:nvSpPr>
        <p:spPr>
          <a:xfrm>
            <a:off x="3634382" y="6349007"/>
            <a:ext cx="80369" cy="8931"/>
          </a:xfrm>
          <a:custGeom>
            <a:avLst/>
            <a:gdLst/>
            <a:ahLst/>
            <a:cxnLst/>
            <a:rect l="0" t="0" r="0" b="0"/>
            <a:pathLst>
              <a:path w="80369" h="8931">
                <a:moveTo>
                  <a:pt x="0" y="8930"/>
                </a:moveTo>
                <a:lnTo>
                  <a:pt x="17170" y="8930"/>
                </a:lnTo>
                <a:lnTo>
                  <a:pt x="23353" y="7938"/>
                </a:lnTo>
                <a:lnTo>
                  <a:pt x="30452" y="6284"/>
                </a:lnTo>
                <a:lnTo>
                  <a:pt x="38160" y="4189"/>
                </a:lnTo>
                <a:lnTo>
                  <a:pt x="44292" y="2794"/>
                </a:lnTo>
                <a:lnTo>
                  <a:pt x="49372" y="1862"/>
                </a:lnTo>
                <a:lnTo>
                  <a:pt x="53751" y="1241"/>
                </a:lnTo>
                <a:lnTo>
                  <a:pt x="58654" y="828"/>
                </a:lnTo>
                <a:lnTo>
                  <a:pt x="63908" y="553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PenAnnotation34"/>
          <p:cNvSpPr/>
          <p:nvPr/>
        </p:nvSpPr>
        <p:spPr>
          <a:xfrm>
            <a:off x="3640752" y="6447234"/>
            <a:ext cx="82928" cy="5146"/>
          </a:xfrm>
          <a:custGeom>
            <a:avLst/>
            <a:gdLst/>
            <a:ahLst/>
            <a:cxnLst/>
            <a:rect l="0" t="0" r="0" b="0"/>
            <a:pathLst>
              <a:path w="82928" h="5146">
                <a:moveTo>
                  <a:pt x="11490" y="0"/>
                </a:moveTo>
                <a:lnTo>
                  <a:pt x="2009" y="4741"/>
                </a:lnTo>
                <a:lnTo>
                  <a:pt x="208" y="5145"/>
                </a:lnTo>
                <a:lnTo>
                  <a:pt x="0" y="4422"/>
                </a:lnTo>
                <a:lnTo>
                  <a:pt x="853" y="2948"/>
                </a:lnTo>
                <a:lnTo>
                  <a:pt x="3407" y="1965"/>
                </a:lnTo>
                <a:lnTo>
                  <a:pt x="7093" y="1311"/>
                </a:lnTo>
                <a:lnTo>
                  <a:pt x="11535" y="873"/>
                </a:lnTo>
                <a:lnTo>
                  <a:pt x="15489" y="582"/>
                </a:lnTo>
                <a:lnTo>
                  <a:pt x="19117" y="388"/>
                </a:lnTo>
                <a:lnTo>
                  <a:pt x="25793" y="173"/>
                </a:lnTo>
                <a:lnTo>
                  <a:pt x="36123" y="51"/>
                </a:lnTo>
                <a:lnTo>
                  <a:pt x="829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PenAnnotation35"/>
          <p:cNvSpPr/>
          <p:nvPr/>
        </p:nvSpPr>
        <p:spPr>
          <a:xfrm>
            <a:off x="3795117" y="6317607"/>
            <a:ext cx="159230" cy="262173"/>
          </a:xfrm>
          <a:custGeom>
            <a:avLst/>
            <a:gdLst/>
            <a:ahLst/>
            <a:cxnLst/>
            <a:rect l="0" t="0" r="0" b="0"/>
            <a:pathLst>
              <a:path w="159230" h="262173">
                <a:moveTo>
                  <a:pt x="26789" y="40330"/>
                </a:moveTo>
                <a:lnTo>
                  <a:pt x="26789" y="30849"/>
                </a:lnTo>
                <a:lnTo>
                  <a:pt x="27781" y="28056"/>
                </a:lnTo>
                <a:lnTo>
                  <a:pt x="29435" y="26194"/>
                </a:lnTo>
                <a:lnTo>
                  <a:pt x="31530" y="24953"/>
                </a:lnTo>
                <a:lnTo>
                  <a:pt x="34910" y="22142"/>
                </a:lnTo>
                <a:lnTo>
                  <a:pt x="39148" y="18283"/>
                </a:lnTo>
                <a:lnTo>
                  <a:pt x="43958" y="13726"/>
                </a:lnTo>
                <a:lnTo>
                  <a:pt x="49149" y="10688"/>
                </a:lnTo>
                <a:lnTo>
                  <a:pt x="54594" y="8662"/>
                </a:lnTo>
                <a:lnTo>
                  <a:pt x="60208" y="7312"/>
                </a:lnTo>
                <a:lnTo>
                  <a:pt x="65936" y="5419"/>
                </a:lnTo>
                <a:lnTo>
                  <a:pt x="71738" y="3166"/>
                </a:lnTo>
                <a:lnTo>
                  <a:pt x="77591" y="671"/>
                </a:lnTo>
                <a:lnTo>
                  <a:pt x="81493" y="0"/>
                </a:lnTo>
                <a:lnTo>
                  <a:pt x="84094" y="545"/>
                </a:lnTo>
                <a:lnTo>
                  <a:pt x="85828" y="1901"/>
                </a:lnTo>
                <a:lnTo>
                  <a:pt x="87977" y="2804"/>
                </a:lnTo>
                <a:lnTo>
                  <a:pt x="90401" y="3406"/>
                </a:lnTo>
                <a:lnTo>
                  <a:pt x="93009" y="3808"/>
                </a:lnTo>
                <a:lnTo>
                  <a:pt x="95740" y="5068"/>
                </a:lnTo>
                <a:lnTo>
                  <a:pt x="98553" y="6900"/>
                </a:lnTo>
                <a:lnTo>
                  <a:pt x="101421" y="9114"/>
                </a:lnTo>
                <a:lnTo>
                  <a:pt x="103333" y="13566"/>
                </a:lnTo>
                <a:lnTo>
                  <a:pt x="104607" y="19511"/>
                </a:lnTo>
                <a:lnTo>
                  <a:pt x="105457" y="26450"/>
                </a:lnTo>
                <a:lnTo>
                  <a:pt x="106023" y="33061"/>
                </a:lnTo>
                <a:lnTo>
                  <a:pt x="106401" y="39453"/>
                </a:lnTo>
                <a:lnTo>
                  <a:pt x="106820" y="51846"/>
                </a:lnTo>
                <a:lnTo>
                  <a:pt x="107007" y="63969"/>
                </a:lnTo>
                <a:lnTo>
                  <a:pt x="106064" y="70972"/>
                </a:lnTo>
                <a:lnTo>
                  <a:pt x="104444" y="78618"/>
                </a:lnTo>
                <a:lnTo>
                  <a:pt x="102371" y="86691"/>
                </a:lnTo>
                <a:lnTo>
                  <a:pt x="100990" y="93066"/>
                </a:lnTo>
                <a:lnTo>
                  <a:pt x="100068" y="98307"/>
                </a:lnTo>
                <a:lnTo>
                  <a:pt x="99454" y="102794"/>
                </a:lnTo>
                <a:lnTo>
                  <a:pt x="98772" y="110425"/>
                </a:lnTo>
                <a:lnTo>
                  <a:pt x="98590" y="113850"/>
                </a:lnTo>
                <a:lnTo>
                  <a:pt x="97477" y="116132"/>
                </a:lnTo>
                <a:lnTo>
                  <a:pt x="95742" y="117654"/>
                </a:lnTo>
                <a:lnTo>
                  <a:pt x="89674" y="120520"/>
                </a:lnTo>
                <a:lnTo>
                  <a:pt x="89330" y="112993"/>
                </a:lnTo>
                <a:lnTo>
                  <a:pt x="91303" y="111593"/>
                </a:lnTo>
                <a:lnTo>
                  <a:pt x="94603" y="109666"/>
                </a:lnTo>
                <a:lnTo>
                  <a:pt x="98787" y="107390"/>
                </a:lnTo>
                <a:lnTo>
                  <a:pt x="102569" y="105873"/>
                </a:lnTo>
                <a:lnTo>
                  <a:pt x="106082" y="104861"/>
                </a:lnTo>
                <a:lnTo>
                  <a:pt x="109417" y="104187"/>
                </a:lnTo>
                <a:lnTo>
                  <a:pt x="112632" y="103738"/>
                </a:lnTo>
                <a:lnTo>
                  <a:pt x="115767" y="103438"/>
                </a:lnTo>
                <a:lnTo>
                  <a:pt x="118850" y="103237"/>
                </a:lnTo>
                <a:lnTo>
                  <a:pt x="121898" y="104096"/>
                </a:lnTo>
                <a:lnTo>
                  <a:pt x="124921" y="105662"/>
                </a:lnTo>
                <a:lnTo>
                  <a:pt x="127929" y="107697"/>
                </a:lnTo>
                <a:lnTo>
                  <a:pt x="131919" y="110046"/>
                </a:lnTo>
                <a:lnTo>
                  <a:pt x="136563" y="112604"/>
                </a:lnTo>
                <a:lnTo>
                  <a:pt x="141643" y="115302"/>
                </a:lnTo>
                <a:lnTo>
                  <a:pt x="145030" y="118093"/>
                </a:lnTo>
                <a:lnTo>
                  <a:pt x="147289" y="120944"/>
                </a:lnTo>
                <a:lnTo>
                  <a:pt x="150790" y="126761"/>
                </a:lnTo>
                <a:lnTo>
                  <a:pt x="155653" y="132652"/>
                </a:lnTo>
                <a:lnTo>
                  <a:pt x="157346" y="137597"/>
                </a:lnTo>
                <a:lnTo>
                  <a:pt x="158476" y="143870"/>
                </a:lnTo>
                <a:lnTo>
                  <a:pt x="159229" y="151028"/>
                </a:lnTo>
                <a:lnTo>
                  <a:pt x="158738" y="159770"/>
                </a:lnTo>
                <a:lnTo>
                  <a:pt x="157419" y="169566"/>
                </a:lnTo>
                <a:lnTo>
                  <a:pt x="155548" y="180065"/>
                </a:lnTo>
                <a:lnTo>
                  <a:pt x="153308" y="188057"/>
                </a:lnTo>
                <a:lnTo>
                  <a:pt x="150822" y="194377"/>
                </a:lnTo>
                <a:lnTo>
                  <a:pt x="139704" y="216390"/>
                </a:lnTo>
                <a:lnTo>
                  <a:pt x="136792" y="221203"/>
                </a:lnTo>
                <a:lnTo>
                  <a:pt x="133859" y="225405"/>
                </a:lnTo>
                <a:lnTo>
                  <a:pt x="130911" y="229198"/>
                </a:lnTo>
                <a:lnTo>
                  <a:pt x="127954" y="232717"/>
                </a:lnTo>
                <a:lnTo>
                  <a:pt x="124990" y="236058"/>
                </a:lnTo>
                <a:lnTo>
                  <a:pt x="119051" y="242414"/>
                </a:lnTo>
                <a:lnTo>
                  <a:pt x="113104" y="248546"/>
                </a:lnTo>
                <a:lnTo>
                  <a:pt x="109137" y="250578"/>
                </a:lnTo>
                <a:lnTo>
                  <a:pt x="104508" y="251933"/>
                </a:lnTo>
                <a:lnTo>
                  <a:pt x="99437" y="252836"/>
                </a:lnTo>
                <a:lnTo>
                  <a:pt x="95065" y="254430"/>
                </a:lnTo>
                <a:lnTo>
                  <a:pt x="91158" y="256485"/>
                </a:lnTo>
                <a:lnTo>
                  <a:pt x="87561" y="258848"/>
                </a:lnTo>
                <a:lnTo>
                  <a:pt x="83178" y="260423"/>
                </a:lnTo>
                <a:lnTo>
                  <a:pt x="78272" y="261473"/>
                </a:lnTo>
                <a:lnTo>
                  <a:pt x="73017" y="262172"/>
                </a:lnTo>
                <a:lnTo>
                  <a:pt x="67530" y="261647"/>
                </a:lnTo>
                <a:lnTo>
                  <a:pt x="61887" y="260305"/>
                </a:lnTo>
                <a:lnTo>
                  <a:pt x="56141" y="258417"/>
                </a:lnTo>
                <a:lnTo>
                  <a:pt x="50325" y="257159"/>
                </a:lnTo>
                <a:lnTo>
                  <a:pt x="44464" y="256320"/>
                </a:lnTo>
                <a:lnTo>
                  <a:pt x="38573" y="255762"/>
                </a:lnTo>
                <a:lnTo>
                  <a:pt x="33653" y="254396"/>
                </a:lnTo>
                <a:lnTo>
                  <a:pt x="29380" y="252494"/>
                </a:lnTo>
                <a:lnTo>
                  <a:pt x="25540" y="250233"/>
                </a:lnTo>
                <a:lnTo>
                  <a:pt x="21987" y="247734"/>
                </a:lnTo>
                <a:lnTo>
                  <a:pt x="18627" y="245076"/>
                </a:lnTo>
                <a:lnTo>
                  <a:pt x="15394" y="242311"/>
                </a:lnTo>
                <a:lnTo>
                  <a:pt x="12247" y="239477"/>
                </a:lnTo>
                <a:lnTo>
                  <a:pt x="0" y="2278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PenAnnotation36"/>
          <p:cNvSpPr/>
          <p:nvPr/>
        </p:nvSpPr>
        <p:spPr>
          <a:xfrm>
            <a:off x="4018503" y="6268640"/>
            <a:ext cx="102880" cy="276821"/>
          </a:xfrm>
          <a:custGeom>
            <a:avLst/>
            <a:gdLst/>
            <a:ahLst/>
            <a:cxnLst/>
            <a:rect l="0" t="0" r="0" b="0"/>
            <a:pathLst>
              <a:path w="102880" h="276821">
                <a:moveTo>
                  <a:pt x="26645" y="0"/>
                </a:moveTo>
                <a:lnTo>
                  <a:pt x="21905" y="9481"/>
                </a:lnTo>
                <a:lnTo>
                  <a:pt x="19577" y="16781"/>
                </a:lnTo>
                <a:lnTo>
                  <a:pt x="17551" y="25318"/>
                </a:lnTo>
                <a:lnTo>
                  <a:pt x="10832" y="47851"/>
                </a:lnTo>
                <a:lnTo>
                  <a:pt x="5395" y="68231"/>
                </a:lnTo>
                <a:lnTo>
                  <a:pt x="3549" y="78229"/>
                </a:lnTo>
                <a:lnTo>
                  <a:pt x="2318" y="87872"/>
                </a:lnTo>
                <a:lnTo>
                  <a:pt x="1497" y="97277"/>
                </a:lnTo>
                <a:lnTo>
                  <a:pt x="950" y="110492"/>
                </a:lnTo>
                <a:lnTo>
                  <a:pt x="72" y="168376"/>
                </a:lnTo>
                <a:lnTo>
                  <a:pt x="0" y="177735"/>
                </a:lnTo>
                <a:lnTo>
                  <a:pt x="944" y="187943"/>
                </a:lnTo>
                <a:lnTo>
                  <a:pt x="2566" y="198717"/>
                </a:lnTo>
                <a:lnTo>
                  <a:pt x="4639" y="209868"/>
                </a:lnTo>
                <a:lnTo>
                  <a:pt x="8006" y="220280"/>
                </a:lnTo>
                <a:lnTo>
                  <a:pt x="12234" y="230197"/>
                </a:lnTo>
                <a:lnTo>
                  <a:pt x="17038" y="239785"/>
                </a:lnTo>
                <a:lnTo>
                  <a:pt x="21232" y="247170"/>
                </a:lnTo>
                <a:lnTo>
                  <a:pt x="25021" y="253084"/>
                </a:lnTo>
                <a:lnTo>
                  <a:pt x="28539" y="258020"/>
                </a:lnTo>
                <a:lnTo>
                  <a:pt x="31876" y="261310"/>
                </a:lnTo>
                <a:lnTo>
                  <a:pt x="35093" y="263504"/>
                </a:lnTo>
                <a:lnTo>
                  <a:pt x="38230" y="264966"/>
                </a:lnTo>
                <a:lnTo>
                  <a:pt x="41314" y="265940"/>
                </a:lnTo>
                <a:lnTo>
                  <a:pt x="44362" y="266591"/>
                </a:lnTo>
                <a:lnTo>
                  <a:pt x="47386" y="267024"/>
                </a:lnTo>
                <a:lnTo>
                  <a:pt x="50394" y="267313"/>
                </a:lnTo>
                <a:lnTo>
                  <a:pt x="53392" y="267506"/>
                </a:lnTo>
                <a:lnTo>
                  <a:pt x="56383" y="267634"/>
                </a:lnTo>
                <a:lnTo>
                  <a:pt x="62351" y="267777"/>
                </a:lnTo>
                <a:lnTo>
                  <a:pt x="65332" y="267815"/>
                </a:lnTo>
                <a:lnTo>
                  <a:pt x="68311" y="266847"/>
                </a:lnTo>
                <a:lnTo>
                  <a:pt x="71290" y="265211"/>
                </a:lnTo>
                <a:lnTo>
                  <a:pt x="74268" y="263127"/>
                </a:lnTo>
                <a:lnTo>
                  <a:pt x="77245" y="260747"/>
                </a:lnTo>
                <a:lnTo>
                  <a:pt x="80222" y="258167"/>
                </a:lnTo>
                <a:lnTo>
                  <a:pt x="83199" y="255455"/>
                </a:lnTo>
                <a:lnTo>
                  <a:pt x="86176" y="251662"/>
                </a:lnTo>
                <a:lnTo>
                  <a:pt x="89152" y="247150"/>
                </a:lnTo>
                <a:lnTo>
                  <a:pt x="92129" y="242157"/>
                </a:lnTo>
                <a:lnTo>
                  <a:pt x="94113" y="237837"/>
                </a:lnTo>
                <a:lnTo>
                  <a:pt x="96319" y="230390"/>
                </a:lnTo>
                <a:lnTo>
                  <a:pt x="97899" y="225031"/>
                </a:lnTo>
                <a:lnTo>
                  <a:pt x="102300" y="211139"/>
                </a:lnTo>
                <a:lnTo>
                  <a:pt x="102879" y="203267"/>
                </a:lnTo>
                <a:lnTo>
                  <a:pt x="102272" y="195043"/>
                </a:lnTo>
                <a:lnTo>
                  <a:pt x="100875" y="186583"/>
                </a:lnTo>
                <a:lnTo>
                  <a:pt x="99944" y="179952"/>
                </a:lnTo>
                <a:lnTo>
                  <a:pt x="99324" y="174538"/>
                </a:lnTo>
                <a:lnTo>
                  <a:pt x="98910" y="169937"/>
                </a:lnTo>
                <a:lnTo>
                  <a:pt x="97642" y="165877"/>
                </a:lnTo>
                <a:lnTo>
                  <a:pt x="95805" y="162179"/>
                </a:lnTo>
                <a:lnTo>
                  <a:pt x="93587" y="158721"/>
                </a:lnTo>
                <a:lnTo>
                  <a:pt x="91117" y="155423"/>
                </a:lnTo>
                <a:lnTo>
                  <a:pt x="88478" y="152233"/>
                </a:lnTo>
                <a:lnTo>
                  <a:pt x="85726" y="149114"/>
                </a:lnTo>
                <a:lnTo>
                  <a:pt x="82900" y="147034"/>
                </a:lnTo>
                <a:lnTo>
                  <a:pt x="80023" y="145648"/>
                </a:lnTo>
                <a:lnTo>
                  <a:pt x="77114" y="144723"/>
                </a:lnTo>
                <a:lnTo>
                  <a:pt x="74181" y="144108"/>
                </a:lnTo>
                <a:lnTo>
                  <a:pt x="71234" y="143696"/>
                </a:lnTo>
                <a:lnTo>
                  <a:pt x="68278" y="143423"/>
                </a:lnTo>
                <a:lnTo>
                  <a:pt x="65314" y="143240"/>
                </a:lnTo>
                <a:lnTo>
                  <a:pt x="59375" y="143038"/>
                </a:lnTo>
                <a:lnTo>
                  <a:pt x="56403" y="143975"/>
                </a:lnTo>
                <a:lnTo>
                  <a:pt x="53429" y="145593"/>
                </a:lnTo>
                <a:lnTo>
                  <a:pt x="50454" y="147664"/>
                </a:lnTo>
                <a:lnTo>
                  <a:pt x="47479" y="150036"/>
                </a:lnTo>
                <a:lnTo>
                  <a:pt x="44503" y="152610"/>
                </a:lnTo>
                <a:lnTo>
                  <a:pt x="41527" y="155318"/>
                </a:lnTo>
                <a:lnTo>
                  <a:pt x="39543" y="159108"/>
                </a:lnTo>
                <a:lnTo>
                  <a:pt x="38220" y="163619"/>
                </a:lnTo>
                <a:lnTo>
                  <a:pt x="37338" y="168611"/>
                </a:lnTo>
                <a:lnTo>
                  <a:pt x="35758" y="172931"/>
                </a:lnTo>
                <a:lnTo>
                  <a:pt x="33713" y="176803"/>
                </a:lnTo>
                <a:lnTo>
                  <a:pt x="31357" y="180376"/>
                </a:lnTo>
                <a:lnTo>
                  <a:pt x="28794" y="185735"/>
                </a:lnTo>
                <a:lnTo>
                  <a:pt x="26093" y="192285"/>
                </a:lnTo>
                <a:lnTo>
                  <a:pt x="23301" y="199627"/>
                </a:lnTo>
                <a:lnTo>
                  <a:pt x="21439" y="206506"/>
                </a:lnTo>
                <a:lnTo>
                  <a:pt x="20198" y="213077"/>
                </a:lnTo>
                <a:lnTo>
                  <a:pt x="19370" y="219443"/>
                </a:lnTo>
                <a:lnTo>
                  <a:pt x="19810" y="224678"/>
                </a:lnTo>
                <a:lnTo>
                  <a:pt x="21096" y="229160"/>
                </a:lnTo>
                <a:lnTo>
                  <a:pt x="22946" y="233141"/>
                </a:lnTo>
                <a:lnTo>
                  <a:pt x="25171" y="239763"/>
                </a:lnTo>
                <a:lnTo>
                  <a:pt x="27647" y="248147"/>
                </a:lnTo>
                <a:lnTo>
                  <a:pt x="35575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PenAnnotation37"/>
          <p:cNvSpPr/>
          <p:nvPr/>
        </p:nvSpPr>
        <p:spPr>
          <a:xfrm>
            <a:off x="4170164" y="6296951"/>
            <a:ext cx="250032" cy="266370"/>
          </a:xfrm>
          <a:custGeom>
            <a:avLst/>
            <a:gdLst/>
            <a:ahLst/>
            <a:cxnLst/>
            <a:rect l="0" t="0" r="0" b="0"/>
            <a:pathLst>
              <a:path w="250032" h="266370">
                <a:moveTo>
                  <a:pt x="0" y="52056"/>
                </a:moveTo>
                <a:lnTo>
                  <a:pt x="12429" y="76914"/>
                </a:lnTo>
                <a:lnTo>
                  <a:pt x="14239" y="82520"/>
                </a:lnTo>
                <a:lnTo>
                  <a:pt x="15445" y="88240"/>
                </a:lnTo>
                <a:lnTo>
                  <a:pt x="16250" y="94038"/>
                </a:lnTo>
                <a:lnTo>
                  <a:pt x="17779" y="99888"/>
                </a:lnTo>
                <a:lnTo>
                  <a:pt x="19790" y="105772"/>
                </a:lnTo>
                <a:lnTo>
                  <a:pt x="22123" y="111679"/>
                </a:lnTo>
                <a:lnTo>
                  <a:pt x="23678" y="119586"/>
                </a:lnTo>
                <a:lnTo>
                  <a:pt x="24715" y="128826"/>
                </a:lnTo>
                <a:lnTo>
                  <a:pt x="25406" y="138955"/>
                </a:lnTo>
                <a:lnTo>
                  <a:pt x="26859" y="146700"/>
                </a:lnTo>
                <a:lnTo>
                  <a:pt x="28820" y="152855"/>
                </a:lnTo>
                <a:lnTo>
                  <a:pt x="31119" y="157951"/>
                </a:lnTo>
                <a:lnTo>
                  <a:pt x="32652" y="163332"/>
                </a:lnTo>
                <a:lnTo>
                  <a:pt x="33675" y="168904"/>
                </a:lnTo>
                <a:lnTo>
                  <a:pt x="34356" y="174603"/>
                </a:lnTo>
                <a:lnTo>
                  <a:pt x="35802" y="180387"/>
                </a:lnTo>
                <a:lnTo>
                  <a:pt x="37758" y="186227"/>
                </a:lnTo>
                <a:lnTo>
                  <a:pt x="40055" y="192106"/>
                </a:lnTo>
                <a:lnTo>
                  <a:pt x="41586" y="198008"/>
                </a:lnTo>
                <a:lnTo>
                  <a:pt x="42607" y="203928"/>
                </a:lnTo>
                <a:lnTo>
                  <a:pt x="43287" y="209859"/>
                </a:lnTo>
                <a:lnTo>
                  <a:pt x="43741" y="215797"/>
                </a:lnTo>
                <a:lnTo>
                  <a:pt x="44043" y="221741"/>
                </a:lnTo>
                <a:lnTo>
                  <a:pt x="44528" y="236056"/>
                </a:lnTo>
                <a:lnTo>
                  <a:pt x="45560" y="238222"/>
                </a:lnTo>
                <a:lnTo>
                  <a:pt x="49353" y="243276"/>
                </a:lnTo>
                <a:lnTo>
                  <a:pt x="50761" y="244029"/>
                </a:lnTo>
                <a:lnTo>
                  <a:pt x="51700" y="243538"/>
                </a:lnTo>
                <a:lnTo>
                  <a:pt x="52326" y="242219"/>
                </a:lnTo>
                <a:lnTo>
                  <a:pt x="51751" y="240346"/>
                </a:lnTo>
                <a:lnTo>
                  <a:pt x="47194" y="232972"/>
                </a:lnTo>
                <a:lnTo>
                  <a:pt x="45779" y="227383"/>
                </a:lnTo>
                <a:lnTo>
                  <a:pt x="46394" y="217558"/>
                </a:lnTo>
                <a:lnTo>
                  <a:pt x="51009" y="170767"/>
                </a:lnTo>
                <a:lnTo>
                  <a:pt x="51865" y="157986"/>
                </a:lnTo>
                <a:lnTo>
                  <a:pt x="52816" y="136839"/>
                </a:lnTo>
                <a:lnTo>
                  <a:pt x="53239" y="120827"/>
                </a:lnTo>
                <a:lnTo>
                  <a:pt x="53477" y="95914"/>
                </a:lnTo>
                <a:lnTo>
                  <a:pt x="54503" y="88241"/>
                </a:lnTo>
                <a:lnTo>
                  <a:pt x="56179" y="81141"/>
                </a:lnTo>
                <a:lnTo>
                  <a:pt x="58288" y="74422"/>
                </a:lnTo>
                <a:lnTo>
                  <a:pt x="59694" y="68951"/>
                </a:lnTo>
                <a:lnTo>
                  <a:pt x="60632" y="64312"/>
                </a:lnTo>
                <a:lnTo>
                  <a:pt x="61257" y="60227"/>
                </a:lnTo>
                <a:lnTo>
                  <a:pt x="62666" y="54527"/>
                </a:lnTo>
                <a:lnTo>
                  <a:pt x="64597" y="47750"/>
                </a:lnTo>
                <a:lnTo>
                  <a:pt x="66877" y="40256"/>
                </a:lnTo>
                <a:lnTo>
                  <a:pt x="70381" y="35259"/>
                </a:lnTo>
                <a:lnTo>
                  <a:pt x="74702" y="31928"/>
                </a:lnTo>
                <a:lnTo>
                  <a:pt x="86414" y="26583"/>
                </a:lnTo>
                <a:lnTo>
                  <a:pt x="93183" y="25658"/>
                </a:lnTo>
                <a:lnTo>
                  <a:pt x="95856" y="26520"/>
                </a:lnTo>
                <a:lnTo>
                  <a:pt x="101472" y="30123"/>
                </a:lnTo>
                <a:lnTo>
                  <a:pt x="107276" y="37678"/>
                </a:lnTo>
                <a:lnTo>
                  <a:pt x="110212" y="42471"/>
                </a:lnTo>
                <a:lnTo>
                  <a:pt x="112170" y="47650"/>
                </a:lnTo>
                <a:lnTo>
                  <a:pt x="113475" y="53088"/>
                </a:lnTo>
                <a:lnTo>
                  <a:pt x="114345" y="58697"/>
                </a:lnTo>
                <a:lnTo>
                  <a:pt x="115917" y="64421"/>
                </a:lnTo>
                <a:lnTo>
                  <a:pt x="117958" y="70221"/>
                </a:lnTo>
                <a:lnTo>
                  <a:pt x="120310" y="76073"/>
                </a:lnTo>
                <a:lnTo>
                  <a:pt x="121879" y="81958"/>
                </a:lnTo>
                <a:lnTo>
                  <a:pt x="122924" y="87865"/>
                </a:lnTo>
                <a:lnTo>
                  <a:pt x="123621" y="93789"/>
                </a:lnTo>
                <a:lnTo>
                  <a:pt x="126070" y="105675"/>
                </a:lnTo>
                <a:lnTo>
                  <a:pt x="134083" y="140048"/>
                </a:lnTo>
                <a:lnTo>
                  <a:pt x="137014" y="156358"/>
                </a:lnTo>
                <a:lnTo>
                  <a:pt x="138967" y="171200"/>
                </a:lnTo>
                <a:lnTo>
                  <a:pt x="140270" y="185064"/>
                </a:lnTo>
                <a:lnTo>
                  <a:pt x="141138" y="196290"/>
                </a:lnTo>
                <a:lnTo>
                  <a:pt x="141716" y="205759"/>
                </a:lnTo>
                <a:lnTo>
                  <a:pt x="142103" y="214057"/>
                </a:lnTo>
                <a:lnTo>
                  <a:pt x="142360" y="217603"/>
                </a:lnTo>
                <a:lnTo>
                  <a:pt x="142532" y="217983"/>
                </a:lnTo>
                <a:lnTo>
                  <a:pt x="142722" y="213114"/>
                </a:lnTo>
                <a:lnTo>
                  <a:pt x="142807" y="204335"/>
                </a:lnTo>
                <a:lnTo>
                  <a:pt x="141837" y="199216"/>
                </a:lnTo>
                <a:lnTo>
                  <a:pt x="140199" y="193819"/>
                </a:lnTo>
                <a:lnTo>
                  <a:pt x="138114" y="188237"/>
                </a:lnTo>
                <a:lnTo>
                  <a:pt x="136724" y="182531"/>
                </a:lnTo>
                <a:lnTo>
                  <a:pt x="135798" y="176743"/>
                </a:lnTo>
                <a:lnTo>
                  <a:pt x="135180" y="170899"/>
                </a:lnTo>
                <a:lnTo>
                  <a:pt x="135761" y="162043"/>
                </a:lnTo>
                <a:lnTo>
                  <a:pt x="137140" y="151178"/>
                </a:lnTo>
                <a:lnTo>
                  <a:pt x="139052" y="138973"/>
                </a:lnTo>
                <a:lnTo>
                  <a:pt x="140326" y="125876"/>
                </a:lnTo>
                <a:lnTo>
                  <a:pt x="141175" y="112184"/>
                </a:lnTo>
                <a:lnTo>
                  <a:pt x="142371" y="77148"/>
                </a:lnTo>
                <a:lnTo>
                  <a:pt x="142539" y="68784"/>
                </a:lnTo>
                <a:lnTo>
                  <a:pt x="143643" y="61224"/>
                </a:lnTo>
                <a:lnTo>
                  <a:pt x="145371" y="54199"/>
                </a:lnTo>
                <a:lnTo>
                  <a:pt x="147515" y="47532"/>
                </a:lnTo>
                <a:lnTo>
                  <a:pt x="148945" y="42095"/>
                </a:lnTo>
                <a:lnTo>
                  <a:pt x="149898" y="37478"/>
                </a:lnTo>
                <a:lnTo>
                  <a:pt x="150533" y="33408"/>
                </a:lnTo>
                <a:lnTo>
                  <a:pt x="151949" y="28710"/>
                </a:lnTo>
                <a:lnTo>
                  <a:pt x="153885" y="23593"/>
                </a:lnTo>
                <a:lnTo>
                  <a:pt x="156168" y="18198"/>
                </a:lnTo>
                <a:lnTo>
                  <a:pt x="158682" y="14602"/>
                </a:lnTo>
                <a:lnTo>
                  <a:pt x="161351" y="12204"/>
                </a:lnTo>
                <a:lnTo>
                  <a:pt x="164122" y="10605"/>
                </a:lnTo>
                <a:lnTo>
                  <a:pt x="165969" y="8547"/>
                </a:lnTo>
                <a:lnTo>
                  <a:pt x="167201" y="6183"/>
                </a:lnTo>
                <a:lnTo>
                  <a:pt x="168022" y="3614"/>
                </a:lnTo>
                <a:lnTo>
                  <a:pt x="169561" y="1902"/>
                </a:lnTo>
                <a:lnTo>
                  <a:pt x="171580" y="761"/>
                </a:lnTo>
                <a:lnTo>
                  <a:pt x="173918" y="0"/>
                </a:lnTo>
                <a:lnTo>
                  <a:pt x="176469" y="485"/>
                </a:lnTo>
                <a:lnTo>
                  <a:pt x="181948" y="3670"/>
                </a:lnTo>
                <a:lnTo>
                  <a:pt x="187691" y="8392"/>
                </a:lnTo>
                <a:lnTo>
                  <a:pt x="190612" y="11041"/>
                </a:lnTo>
                <a:lnTo>
                  <a:pt x="196503" y="19275"/>
                </a:lnTo>
                <a:lnTo>
                  <a:pt x="199463" y="24249"/>
                </a:lnTo>
                <a:lnTo>
                  <a:pt x="202428" y="32526"/>
                </a:lnTo>
                <a:lnTo>
                  <a:pt x="205397" y="43005"/>
                </a:lnTo>
                <a:lnTo>
                  <a:pt x="208369" y="54952"/>
                </a:lnTo>
                <a:lnTo>
                  <a:pt x="211342" y="71846"/>
                </a:lnTo>
                <a:lnTo>
                  <a:pt x="214316" y="92039"/>
                </a:lnTo>
                <a:lnTo>
                  <a:pt x="217291" y="114430"/>
                </a:lnTo>
                <a:lnTo>
                  <a:pt x="220267" y="132334"/>
                </a:lnTo>
                <a:lnTo>
                  <a:pt x="223243" y="147247"/>
                </a:lnTo>
                <a:lnTo>
                  <a:pt x="226219" y="160165"/>
                </a:lnTo>
                <a:lnTo>
                  <a:pt x="228203" y="170761"/>
                </a:lnTo>
                <a:lnTo>
                  <a:pt x="229526" y="179811"/>
                </a:lnTo>
                <a:lnTo>
                  <a:pt x="230408" y="187827"/>
                </a:lnTo>
                <a:lnTo>
                  <a:pt x="231988" y="197141"/>
                </a:lnTo>
                <a:lnTo>
                  <a:pt x="234033" y="207319"/>
                </a:lnTo>
                <a:lnTo>
                  <a:pt x="236389" y="218073"/>
                </a:lnTo>
                <a:lnTo>
                  <a:pt x="238952" y="228218"/>
                </a:lnTo>
                <a:lnTo>
                  <a:pt x="241653" y="237958"/>
                </a:lnTo>
                <a:lnTo>
                  <a:pt x="250031" y="2663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PenAnnotation38"/>
          <p:cNvSpPr/>
          <p:nvPr/>
        </p:nvSpPr>
        <p:spPr>
          <a:xfrm>
            <a:off x="4411265" y="6170414"/>
            <a:ext cx="133946" cy="100741"/>
          </a:xfrm>
          <a:custGeom>
            <a:avLst/>
            <a:gdLst/>
            <a:ahLst/>
            <a:cxnLst/>
            <a:rect l="0" t="0" r="0" b="0"/>
            <a:pathLst>
              <a:path w="133946" h="100741">
                <a:moveTo>
                  <a:pt x="0" y="53578"/>
                </a:moveTo>
                <a:lnTo>
                  <a:pt x="0" y="32587"/>
                </a:lnTo>
                <a:lnTo>
                  <a:pt x="992" y="30655"/>
                </a:lnTo>
                <a:lnTo>
                  <a:pt x="2646" y="29366"/>
                </a:lnTo>
                <a:lnTo>
                  <a:pt x="4741" y="28506"/>
                </a:lnTo>
                <a:lnTo>
                  <a:pt x="6137" y="26942"/>
                </a:lnTo>
                <a:lnTo>
                  <a:pt x="7068" y="24907"/>
                </a:lnTo>
                <a:lnTo>
                  <a:pt x="7688" y="22557"/>
                </a:lnTo>
                <a:lnTo>
                  <a:pt x="9095" y="19999"/>
                </a:lnTo>
                <a:lnTo>
                  <a:pt x="11024" y="17301"/>
                </a:lnTo>
                <a:lnTo>
                  <a:pt x="13302" y="14511"/>
                </a:lnTo>
                <a:lnTo>
                  <a:pt x="15814" y="12651"/>
                </a:lnTo>
                <a:lnTo>
                  <a:pt x="18480" y="11410"/>
                </a:lnTo>
                <a:lnTo>
                  <a:pt x="21250" y="10583"/>
                </a:lnTo>
                <a:lnTo>
                  <a:pt x="24088" y="9040"/>
                </a:lnTo>
                <a:lnTo>
                  <a:pt x="26973" y="7019"/>
                </a:lnTo>
                <a:lnTo>
                  <a:pt x="29889" y="4679"/>
                </a:lnTo>
                <a:lnTo>
                  <a:pt x="32824" y="4111"/>
                </a:lnTo>
                <a:lnTo>
                  <a:pt x="35774" y="4725"/>
                </a:lnTo>
                <a:lnTo>
                  <a:pt x="38732" y="6127"/>
                </a:lnTo>
                <a:lnTo>
                  <a:pt x="41696" y="8053"/>
                </a:lnTo>
                <a:lnTo>
                  <a:pt x="44664" y="10330"/>
                </a:lnTo>
                <a:lnTo>
                  <a:pt x="51818" y="16371"/>
                </a:lnTo>
                <a:lnTo>
                  <a:pt x="52405" y="19844"/>
                </a:lnTo>
                <a:lnTo>
                  <a:pt x="52796" y="25135"/>
                </a:lnTo>
                <a:lnTo>
                  <a:pt x="53057" y="31640"/>
                </a:lnTo>
                <a:lnTo>
                  <a:pt x="53424" y="59755"/>
                </a:lnTo>
                <a:lnTo>
                  <a:pt x="53572" y="100740"/>
                </a:lnTo>
                <a:lnTo>
                  <a:pt x="53577" y="93983"/>
                </a:lnTo>
                <a:lnTo>
                  <a:pt x="54569" y="91428"/>
                </a:lnTo>
                <a:lnTo>
                  <a:pt x="56223" y="88733"/>
                </a:lnTo>
                <a:lnTo>
                  <a:pt x="58318" y="85945"/>
                </a:lnTo>
                <a:lnTo>
                  <a:pt x="59715" y="83093"/>
                </a:lnTo>
                <a:lnTo>
                  <a:pt x="60646" y="80199"/>
                </a:lnTo>
                <a:lnTo>
                  <a:pt x="61267" y="77279"/>
                </a:lnTo>
                <a:lnTo>
                  <a:pt x="62673" y="74339"/>
                </a:lnTo>
                <a:lnTo>
                  <a:pt x="64602" y="71387"/>
                </a:lnTo>
                <a:lnTo>
                  <a:pt x="66881" y="68428"/>
                </a:lnTo>
                <a:lnTo>
                  <a:pt x="69392" y="65462"/>
                </a:lnTo>
                <a:lnTo>
                  <a:pt x="72058" y="62493"/>
                </a:lnTo>
                <a:lnTo>
                  <a:pt x="77666" y="56548"/>
                </a:lnTo>
                <a:lnTo>
                  <a:pt x="97050" y="3693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PenAnnotation39"/>
          <p:cNvSpPr/>
          <p:nvPr/>
        </p:nvSpPr>
        <p:spPr>
          <a:xfrm>
            <a:off x="5188148" y="5036343"/>
            <a:ext cx="98228" cy="366118"/>
          </a:xfrm>
          <a:custGeom>
            <a:avLst/>
            <a:gdLst/>
            <a:ahLst/>
            <a:cxnLst/>
            <a:rect l="0" t="0" r="0" b="0"/>
            <a:pathLst>
              <a:path w="98228" h="366118">
                <a:moveTo>
                  <a:pt x="98227" y="0"/>
                </a:moveTo>
                <a:lnTo>
                  <a:pt x="88746" y="28443"/>
                </a:lnTo>
                <a:lnTo>
                  <a:pt x="68216" y="113844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PenAnnotation40"/>
          <p:cNvSpPr/>
          <p:nvPr/>
        </p:nvSpPr>
        <p:spPr>
          <a:xfrm>
            <a:off x="5281230" y="5057988"/>
            <a:ext cx="76583" cy="371263"/>
          </a:xfrm>
          <a:custGeom>
            <a:avLst/>
            <a:gdLst/>
            <a:ahLst/>
            <a:cxnLst/>
            <a:rect l="0" t="0" r="0" b="0"/>
            <a:pathLst>
              <a:path w="76583" h="371263">
                <a:moveTo>
                  <a:pt x="5145" y="5144"/>
                </a:moveTo>
                <a:lnTo>
                  <a:pt x="0" y="0"/>
                </a:lnTo>
                <a:lnTo>
                  <a:pt x="2197" y="2196"/>
                </a:lnTo>
                <a:lnTo>
                  <a:pt x="4171" y="5163"/>
                </a:lnTo>
                <a:lnTo>
                  <a:pt x="6480" y="9126"/>
                </a:lnTo>
                <a:lnTo>
                  <a:pt x="9011" y="13752"/>
                </a:lnTo>
                <a:lnTo>
                  <a:pt x="10699" y="17828"/>
                </a:lnTo>
                <a:lnTo>
                  <a:pt x="12574" y="25004"/>
                </a:lnTo>
                <a:lnTo>
                  <a:pt x="14066" y="29297"/>
                </a:lnTo>
                <a:lnTo>
                  <a:pt x="16053" y="34145"/>
                </a:lnTo>
                <a:lnTo>
                  <a:pt x="18370" y="39361"/>
                </a:lnTo>
                <a:lnTo>
                  <a:pt x="20907" y="47799"/>
                </a:lnTo>
                <a:lnTo>
                  <a:pt x="23590" y="58386"/>
                </a:lnTo>
                <a:lnTo>
                  <a:pt x="35026" y="106281"/>
                </a:lnTo>
                <a:lnTo>
                  <a:pt x="36972" y="117217"/>
                </a:lnTo>
                <a:lnTo>
                  <a:pt x="38269" y="127485"/>
                </a:lnTo>
                <a:lnTo>
                  <a:pt x="39134" y="137306"/>
                </a:lnTo>
                <a:lnTo>
                  <a:pt x="42687" y="159729"/>
                </a:lnTo>
                <a:lnTo>
                  <a:pt x="54572" y="226977"/>
                </a:lnTo>
                <a:lnTo>
                  <a:pt x="58932" y="255227"/>
                </a:lnTo>
                <a:lnTo>
                  <a:pt x="61839" y="278030"/>
                </a:lnTo>
                <a:lnTo>
                  <a:pt x="63777" y="297201"/>
                </a:lnTo>
                <a:lnTo>
                  <a:pt x="66061" y="313951"/>
                </a:lnTo>
                <a:lnTo>
                  <a:pt x="68576" y="329085"/>
                </a:lnTo>
                <a:lnTo>
                  <a:pt x="76582" y="3712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PenAnnotation41"/>
          <p:cNvSpPr/>
          <p:nvPr/>
        </p:nvSpPr>
        <p:spPr>
          <a:xfrm>
            <a:off x="5152429" y="5116710"/>
            <a:ext cx="116087" cy="321470"/>
          </a:xfrm>
          <a:custGeom>
            <a:avLst/>
            <a:gdLst/>
            <a:ahLst/>
            <a:cxnLst/>
            <a:rect l="0" t="0" r="0" b="0"/>
            <a:pathLst>
              <a:path w="116087" h="321470">
                <a:moveTo>
                  <a:pt x="116086" y="0"/>
                </a:moveTo>
                <a:lnTo>
                  <a:pt x="111345" y="4741"/>
                </a:lnTo>
                <a:lnTo>
                  <a:pt x="109950" y="7129"/>
                </a:lnTo>
                <a:lnTo>
                  <a:pt x="106992" y="15232"/>
                </a:lnTo>
                <a:lnTo>
                  <a:pt x="105062" y="18092"/>
                </a:lnTo>
                <a:lnTo>
                  <a:pt x="102784" y="20991"/>
                </a:lnTo>
                <a:lnTo>
                  <a:pt x="101265" y="24909"/>
                </a:lnTo>
                <a:lnTo>
                  <a:pt x="99577" y="34552"/>
                </a:lnTo>
                <a:lnTo>
                  <a:pt x="96150" y="45855"/>
                </a:lnTo>
                <a:lnTo>
                  <a:pt x="50785" y="178109"/>
                </a:lnTo>
                <a:lnTo>
                  <a:pt x="42084" y="201530"/>
                </a:lnTo>
                <a:lnTo>
                  <a:pt x="36986" y="214721"/>
                </a:lnTo>
                <a:lnTo>
                  <a:pt x="32595" y="228475"/>
                </a:lnTo>
                <a:lnTo>
                  <a:pt x="28676" y="242606"/>
                </a:lnTo>
                <a:lnTo>
                  <a:pt x="25070" y="256988"/>
                </a:lnTo>
                <a:lnTo>
                  <a:pt x="20682" y="270544"/>
                </a:lnTo>
                <a:lnTo>
                  <a:pt x="15772" y="283551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PenAnnotation42"/>
          <p:cNvSpPr/>
          <p:nvPr/>
        </p:nvSpPr>
        <p:spPr>
          <a:xfrm>
            <a:off x="5152429" y="5259585"/>
            <a:ext cx="187525" cy="26791"/>
          </a:xfrm>
          <a:custGeom>
            <a:avLst/>
            <a:gdLst/>
            <a:ahLst/>
            <a:cxnLst/>
            <a:rect l="0" t="0" r="0" b="0"/>
            <a:pathLst>
              <a:path w="187525" h="26791">
                <a:moveTo>
                  <a:pt x="0" y="0"/>
                </a:moveTo>
                <a:lnTo>
                  <a:pt x="57335" y="0"/>
                </a:lnTo>
                <a:lnTo>
                  <a:pt x="70966" y="993"/>
                </a:lnTo>
                <a:lnTo>
                  <a:pt x="86006" y="2646"/>
                </a:lnTo>
                <a:lnTo>
                  <a:pt x="101986" y="4741"/>
                </a:lnTo>
                <a:lnTo>
                  <a:pt x="118592" y="8122"/>
                </a:lnTo>
                <a:lnTo>
                  <a:pt x="135617" y="12360"/>
                </a:lnTo>
                <a:lnTo>
                  <a:pt x="187524" y="26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PenAnnotation43"/>
          <p:cNvSpPr/>
          <p:nvPr/>
        </p:nvSpPr>
        <p:spPr>
          <a:xfrm>
            <a:off x="5464968" y="5197078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0"/>
                </a:moveTo>
                <a:lnTo>
                  <a:pt x="43183" y="0"/>
                </a:lnTo>
                <a:lnTo>
                  <a:pt x="49625" y="992"/>
                </a:lnTo>
                <a:lnTo>
                  <a:pt x="56895" y="2645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PenAnnotation44"/>
          <p:cNvSpPr/>
          <p:nvPr/>
        </p:nvSpPr>
        <p:spPr>
          <a:xfrm>
            <a:off x="5447109" y="5268515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4741" y="8930"/>
                </a:lnTo>
                <a:lnTo>
                  <a:pt x="7129" y="7938"/>
                </a:lnTo>
                <a:lnTo>
                  <a:pt x="9713" y="6284"/>
                </a:lnTo>
                <a:lnTo>
                  <a:pt x="16250" y="1241"/>
                </a:lnTo>
                <a:lnTo>
                  <a:pt x="18771" y="828"/>
                </a:lnTo>
                <a:lnTo>
                  <a:pt x="22436" y="552"/>
                </a:lnTo>
                <a:lnTo>
                  <a:pt x="26864" y="368"/>
                </a:lnTo>
                <a:lnTo>
                  <a:pt x="37075" y="164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PenAnnotation45"/>
          <p:cNvSpPr/>
          <p:nvPr/>
        </p:nvSpPr>
        <p:spPr>
          <a:xfrm>
            <a:off x="5616773" y="5134570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26789" y="0"/>
                </a:moveTo>
                <a:lnTo>
                  <a:pt x="26789" y="51061"/>
                </a:lnTo>
                <a:lnTo>
                  <a:pt x="25797" y="59838"/>
                </a:lnTo>
                <a:lnTo>
                  <a:pt x="24143" y="70650"/>
                </a:lnTo>
                <a:lnTo>
                  <a:pt x="22048" y="82818"/>
                </a:lnTo>
                <a:lnTo>
                  <a:pt x="20653" y="92915"/>
                </a:lnTo>
                <a:lnTo>
                  <a:pt x="19721" y="101630"/>
                </a:lnTo>
                <a:lnTo>
                  <a:pt x="19100" y="109426"/>
                </a:lnTo>
                <a:lnTo>
                  <a:pt x="17695" y="117599"/>
                </a:lnTo>
                <a:lnTo>
                  <a:pt x="15765" y="126024"/>
                </a:lnTo>
                <a:lnTo>
                  <a:pt x="13487" y="134618"/>
                </a:lnTo>
                <a:lnTo>
                  <a:pt x="11967" y="142331"/>
                </a:lnTo>
                <a:lnTo>
                  <a:pt x="10955" y="149457"/>
                </a:lnTo>
                <a:lnTo>
                  <a:pt x="2039" y="234146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PenAnnotation46"/>
          <p:cNvSpPr/>
          <p:nvPr/>
        </p:nvSpPr>
        <p:spPr>
          <a:xfrm>
            <a:off x="5706070" y="5125640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26789" y="0"/>
                </a:moveTo>
                <a:lnTo>
                  <a:pt x="26789" y="9481"/>
                </a:lnTo>
                <a:lnTo>
                  <a:pt x="25797" y="13267"/>
                </a:lnTo>
                <a:lnTo>
                  <a:pt x="24143" y="16781"/>
                </a:lnTo>
                <a:lnTo>
                  <a:pt x="22048" y="20118"/>
                </a:lnTo>
                <a:lnTo>
                  <a:pt x="20652" y="26310"/>
                </a:lnTo>
                <a:lnTo>
                  <a:pt x="19721" y="34408"/>
                </a:lnTo>
                <a:lnTo>
                  <a:pt x="19100" y="43774"/>
                </a:lnTo>
                <a:lnTo>
                  <a:pt x="3887" y="178418"/>
                </a:lnTo>
                <a:lnTo>
                  <a:pt x="1728" y="204312"/>
                </a:lnTo>
                <a:lnTo>
                  <a:pt x="768" y="219129"/>
                </a:lnTo>
                <a:lnTo>
                  <a:pt x="342" y="229021"/>
                </a:lnTo>
                <a:lnTo>
                  <a:pt x="151" y="237717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PenAnnotation47"/>
          <p:cNvSpPr/>
          <p:nvPr/>
        </p:nvSpPr>
        <p:spPr>
          <a:xfrm>
            <a:off x="5581054" y="5143500"/>
            <a:ext cx="205384" cy="35719"/>
          </a:xfrm>
          <a:custGeom>
            <a:avLst/>
            <a:gdLst/>
            <a:ahLst/>
            <a:cxnLst/>
            <a:rect l="0" t="0" r="0" b="0"/>
            <a:pathLst>
              <a:path w="205384" h="35719">
                <a:moveTo>
                  <a:pt x="0" y="35718"/>
                </a:moveTo>
                <a:lnTo>
                  <a:pt x="4741" y="30977"/>
                </a:lnTo>
                <a:lnTo>
                  <a:pt x="7129" y="29582"/>
                </a:lnTo>
                <a:lnTo>
                  <a:pt x="9714" y="28650"/>
                </a:lnTo>
                <a:lnTo>
                  <a:pt x="58915" y="17675"/>
                </a:lnTo>
                <a:lnTo>
                  <a:pt x="74003" y="14760"/>
                </a:lnTo>
                <a:lnTo>
                  <a:pt x="86046" y="12816"/>
                </a:lnTo>
                <a:lnTo>
                  <a:pt x="96060" y="11521"/>
                </a:lnTo>
                <a:lnTo>
                  <a:pt x="105712" y="9664"/>
                </a:lnTo>
                <a:lnTo>
                  <a:pt x="115123" y="7435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PenAnnotation48"/>
          <p:cNvSpPr/>
          <p:nvPr/>
        </p:nvSpPr>
        <p:spPr>
          <a:xfrm>
            <a:off x="5840016" y="5099387"/>
            <a:ext cx="116086" cy="274770"/>
          </a:xfrm>
          <a:custGeom>
            <a:avLst/>
            <a:gdLst/>
            <a:ahLst/>
            <a:cxnLst/>
            <a:rect l="0" t="0" r="0" b="0"/>
            <a:pathLst>
              <a:path w="116086" h="274770">
                <a:moveTo>
                  <a:pt x="8929" y="44113"/>
                </a:moveTo>
                <a:lnTo>
                  <a:pt x="8929" y="70717"/>
                </a:lnTo>
                <a:lnTo>
                  <a:pt x="7937" y="75740"/>
                </a:lnTo>
                <a:lnTo>
                  <a:pt x="6283" y="81072"/>
                </a:lnTo>
                <a:lnTo>
                  <a:pt x="4188" y="86611"/>
                </a:lnTo>
                <a:lnTo>
                  <a:pt x="2792" y="92289"/>
                </a:lnTo>
                <a:lnTo>
                  <a:pt x="1861" y="98058"/>
                </a:lnTo>
                <a:lnTo>
                  <a:pt x="1240" y="103889"/>
                </a:lnTo>
                <a:lnTo>
                  <a:pt x="827" y="109760"/>
                </a:lnTo>
                <a:lnTo>
                  <a:pt x="551" y="115659"/>
                </a:lnTo>
                <a:lnTo>
                  <a:pt x="244" y="127505"/>
                </a:lnTo>
                <a:lnTo>
                  <a:pt x="0" y="274769"/>
                </a:lnTo>
                <a:lnTo>
                  <a:pt x="0" y="173399"/>
                </a:lnTo>
                <a:lnTo>
                  <a:pt x="992" y="163046"/>
                </a:lnTo>
                <a:lnTo>
                  <a:pt x="2645" y="153167"/>
                </a:lnTo>
                <a:lnTo>
                  <a:pt x="4740" y="143604"/>
                </a:lnTo>
                <a:lnTo>
                  <a:pt x="6136" y="134253"/>
                </a:lnTo>
                <a:lnTo>
                  <a:pt x="7067" y="125042"/>
                </a:lnTo>
                <a:lnTo>
                  <a:pt x="7688" y="115925"/>
                </a:lnTo>
                <a:lnTo>
                  <a:pt x="9094" y="107862"/>
                </a:lnTo>
                <a:lnTo>
                  <a:pt x="11023" y="100503"/>
                </a:lnTo>
                <a:lnTo>
                  <a:pt x="13301" y="93612"/>
                </a:lnTo>
                <a:lnTo>
                  <a:pt x="15813" y="87034"/>
                </a:lnTo>
                <a:lnTo>
                  <a:pt x="18479" y="80665"/>
                </a:lnTo>
                <a:lnTo>
                  <a:pt x="21249" y="74434"/>
                </a:lnTo>
                <a:lnTo>
                  <a:pt x="26972" y="62219"/>
                </a:lnTo>
                <a:lnTo>
                  <a:pt x="38731" y="38208"/>
                </a:lnTo>
                <a:lnTo>
                  <a:pt x="40703" y="33231"/>
                </a:lnTo>
                <a:lnTo>
                  <a:pt x="42894" y="25055"/>
                </a:lnTo>
                <a:lnTo>
                  <a:pt x="46514" y="18114"/>
                </a:lnTo>
                <a:lnTo>
                  <a:pt x="48869" y="14874"/>
                </a:lnTo>
                <a:lnTo>
                  <a:pt x="51430" y="11722"/>
                </a:lnTo>
                <a:lnTo>
                  <a:pt x="54130" y="8627"/>
                </a:lnTo>
                <a:lnTo>
                  <a:pt x="56923" y="5573"/>
                </a:lnTo>
                <a:lnTo>
                  <a:pt x="59776" y="3537"/>
                </a:lnTo>
                <a:lnTo>
                  <a:pt x="62671" y="2179"/>
                </a:lnTo>
                <a:lnTo>
                  <a:pt x="65592" y="1275"/>
                </a:lnTo>
                <a:lnTo>
                  <a:pt x="68533" y="671"/>
                </a:lnTo>
                <a:lnTo>
                  <a:pt x="71485" y="269"/>
                </a:lnTo>
                <a:lnTo>
                  <a:pt x="74446" y="0"/>
                </a:lnTo>
                <a:lnTo>
                  <a:pt x="79396" y="814"/>
                </a:lnTo>
                <a:lnTo>
                  <a:pt x="85673" y="2348"/>
                </a:lnTo>
                <a:lnTo>
                  <a:pt x="92834" y="4363"/>
                </a:lnTo>
                <a:lnTo>
                  <a:pt x="98600" y="5707"/>
                </a:lnTo>
                <a:lnTo>
                  <a:pt x="103436" y="6603"/>
                </a:lnTo>
                <a:lnTo>
                  <a:pt x="116085" y="83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PenAnnotation49"/>
          <p:cNvSpPr/>
          <p:nvPr/>
        </p:nvSpPr>
        <p:spPr>
          <a:xfrm>
            <a:off x="5982890" y="4992110"/>
            <a:ext cx="160736" cy="113518"/>
          </a:xfrm>
          <a:custGeom>
            <a:avLst/>
            <a:gdLst/>
            <a:ahLst/>
            <a:cxnLst/>
            <a:rect l="0" t="0" r="0" b="0"/>
            <a:pathLst>
              <a:path w="160736" h="113518">
                <a:moveTo>
                  <a:pt x="0" y="44233"/>
                </a:moveTo>
                <a:lnTo>
                  <a:pt x="4741" y="34752"/>
                </a:lnTo>
                <a:lnTo>
                  <a:pt x="6137" y="30967"/>
                </a:lnTo>
                <a:lnTo>
                  <a:pt x="7068" y="27452"/>
                </a:lnTo>
                <a:lnTo>
                  <a:pt x="7689" y="24116"/>
                </a:lnTo>
                <a:lnTo>
                  <a:pt x="9095" y="20900"/>
                </a:lnTo>
                <a:lnTo>
                  <a:pt x="11024" y="17764"/>
                </a:lnTo>
                <a:lnTo>
                  <a:pt x="13302" y="14680"/>
                </a:lnTo>
                <a:lnTo>
                  <a:pt x="15814" y="12625"/>
                </a:lnTo>
                <a:lnTo>
                  <a:pt x="18480" y="11255"/>
                </a:lnTo>
                <a:lnTo>
                  <a:pt x="21250" y="10342"/>
                </a:lnTo>
                <a:lnTo>
                  <a:pt x="24089" y="8740"/>
                </a:lnTo>
                <a:lnTo>
                  <a:pt x="26973" y="6681"/>
                </a:lnTo>
                <a:lnTo>
                  <a:pt x="33991" y="987"/>
                </a:lnTo>
                <a:lnTo>
                  <a:pt x="37597" y="208"/>
                </a:lnTo>
                <a:lnTo>
                  <a:pt x="39948" y="0"/>
                </a:lnTo>
                <a:lnTo>
                  <a:pt x="42506" y="854"/>
                </a:lnTo>
                <a:lnTo>
                  <a:pt x="45205" y="2415"/>
                </a:lnTo>
                <a:lnTo>
                  <a:pt x="47996" y="4448"/>
                </a:lnTo>
                <a:lnTo>
                  <a:pt x="49858" y="6796"/>
                </a:lnTo>
                <a:lnTo>
                  <a:pt x="51097" y="9353"/>
                </a:lnTo>
                <a:lnTo>
                  <a:pt x="51924" y="12050"/>
                </a:lnTo>
                <a:lnTo>
                  <a:pt x="52476" y="14840"/>
                </a:lnTo>
                <a:lnTo>
                  <a:pt x="52843" y="17693"/>
                </a:lnTo>
                <a:lnTo>
                  <a:pt x="53088" y="20586"/>
                </a:lnTo>
                <a:lnTo>
                  <a:pt x="53252" y="24500"/>
                </a:lnTo>
                <a:lnTo>
                  <a:pt x="53433" y="34140"/>
                </a:lnTo>
                <a:lnTo>
                  <a:pt x="52490" y="40481"/>
                </a:lnTo>
                <a:lnTo>
                  <a:pt x="50868" y="47685"/>
                </a:lnTo>
                <a:lnTo>
                  <a:pt x="48795" y="55464"/>
                </a:lnTo>
                <a:lnTo>
                  <a:pt x="47413" y="61642"/>
                </a:lnTo>
                <a:lnTo>
                  <a:pt x="46491" y="66754"/>
                </a:lnTo>
                <a:lnTo>
                  <a:pt x="45877" y="71153"/>
                </a:lnTo>
                <a:lnTo>
                  <a:pt x="44476" y="75078"/>
                </a:lnTo>
                <a:lnTo>
                  <a:pt x="42549" y="78687"/>
                </a:lnTo>
                <a:lnTo>
                  <a:pt x="40272" y="82085"/>
                </a:lnTo>
                <a:lnTo>
                  <a:pt x="37762" y="86335"/>
                </a:lnTo>
                <a:lnTo>
                  <a:pt x="35097" y="91152"/>
                </a:lnTo>
                <a:lnTo>
                  <a:pt x="32328" y="96349"/>
                </a:lnTo>
                <a:lnTo>
                  <a:pt x="30481" y="100805"/>
                </a:lnTo>
                <a:lnTo>
                  <a:pt x="29251" y="104768"/>
                </a:lnTo>
                <a:lnTo>
                  <a:pt x="28430" y="108402"/>
                </a:lnTo>
                <a:lnTo>
                  <a:pt x="26891" y="110825"/>
                </a:lnTo>
                <a:lnTo>
                  <a:pt x="24873" y="112440"/>
                </a:lnTo>
                <a:lnTo>
                  <a:pt x="22535" y="113517"/>
                </a:lnTo>
                <a:lnTo>
                  <a:pt x="21969" y="113243"/>
                </a:lnTo>
                <a:lnTo>
                  <a:pt x="22584" y="112067"/>
                </a:lnTo>
                <a:lnTo>
                  <a:pt x="23985" y="110292"/>
                </a:lnTo>
                <a:lnTo>
                  <a:pt x="26905" y="108117"/>
                </a:lnTo>
                <a:lnTo>
                  <a:pt x="30835" y="105674"/>
                </a:lnTo>
                <a:lnTo>
                  <a:pt x="35439" y="103053"/>
                </a:lnTo>
                <a:lnTo>
                  <a:pt x="39501" y="100314"/>
                </a:lnTo>
                <a:lnTo>
                  <a:pt x="43201" y="97495"/>
                </a:lnTo>
                <a:lnTo>
                  <a:pt x="46661" y="94624"/>
                </a:lnTo>
                <a:lnTo>
                  <a:pt x="49959" y="91718"/>
                </a:lnTo>
                <a:lnTo>
                  <a:pt x="56269" y="85843"/>
                </a:lnTo>
                <a:lnTo>
                  <a:pt x="61325" y="82887"/>
                </a:lnTo>
                <a:lnTo>
                  <a:pt x="67673" y="79924"/>
                </a:lnTo>
                <a:lnTo>
                  <a:pt x="74880" y="76957"/>
                </a:lnTo>
                <a:lnTo>
                  <a:pt x="83655" y="72995"/>
                </a:lnTo>
                <a:lnTo>
                  <a:pt x="103988" y="63300"/>
                </a:lnTo>
                <a:lnTo>
                  <a:pt x="113973" y="58929"/>
                </a:lnTo>
                <a:lnTo>
                  <a:pt x="123607" y="55023"/>
                </a:lnTo>
                <a:lnTo>
                  <a:pt x="133006" y="51426"/>
                </a:lnTo>
                <a:lnTo>
                  <a:pt x="140265" y="49028"/>
                </a:lnTo>
                <a:lnTo>
                  <a:pt x="146096" y="47430"/>
                </a:lnTo>
                <a:lnTo>
                  <a:pt x="160735" y="442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PenAnnotation50"/>
          <p:cNvSpPr/>
          <p:nvPr/>
        </p:nvSpPr>
        <p:spPr>
          <a:xfrm>
            <a:off x="5108621" y="5495630"/>
            <a:ext cx="124176" cy="333905"/>
          </a:xfrm>
          <a:custGeom>
            <a:avLst/>
            <a:gdLst/>
            <a:ahLst/>
            <a:cxnLst/>
            <a:rect l="0" t="0" r="0" b="0"/>
            <a:pathLst>
              <a:path w="124176" h="333905">
                <a:moveTo>
                  <a:pt x="70597" y="40776"/>
                </a:moveTo>
                <a:lnTo>
                  <a:pt x="65856" y="45517"/>
                </a:lnTo>
                <a:lnTo>
                  <a:pt x="63468" y="48897"/>
                </a:lnTo>
                <a:lnTo>
                  <a:pt x="60884" y="53135"/>
                </a:lnTo>
                <a:lnTo>
                  <a:pt x="58169" y="57944"/>
                </a:lnTo>
                <a:lnTo>
                  <a:pt x="55152" y="65935"/>
                </a:lnTo>
                <a:lnTo>
                  <a:pt x="52818" y="74778"/>
                </a:lnTo>
                <a:lnTo>
                  <a:pt x="48474" y="88630"/>
                </a:lnTo>
                <a:lnTo>
                  <a:pt x="35299" y="149688"/>
                </a:lnTo>
                <a:lnTo>
                  <a:pt x="13505" y="258585"/>
                </a:lnTo>
                <a:lnTo>
                  <a:pt x="5536" y="302283"/>
                </a:lnTo>
                <a:lnTo>
                  <a:pt x="3410" y="315324"/>
                </a:lnTo>
                <a:lnTo>
                  <a:pt x="1993" y="325011"/>
                </a:lnTo>
                <a:lnTo>
                  <a:pt x="419" y="333129"/>
                </a:lnTo>
                <a:lnTo>
                  <a:pt x="0" y="333904"/>
                </a:lnTo>
                <a:lnTo>
                  <a:pt x="2179" y="326829"/>
                </a:lnTo>
                <a:lnTo>
                  <a:pt x="4149" y="320775"/>
                </a:lnTo>
                <a:lnTo>
                  <a:pt x="5462" y="313762"/>
                </a:lnTo>
                <a:lnTo>
                  <a:pt x="6338" y="306110"/>
                </a:lnTo>
                <a:lnTo>
                  <a:pt x="6922" y="298033"/>
                </a:lnTo>
                <a:lnTo>
                  <a:pt x="10287" y="282726"/>
                </a:lnTo>
                <a:lnTo>
                  <a:pt x="15508" y="262599"/>
                </a:lnTo>
                <a:lnTo>
                  <a:pt x="39457" y="174277"/>
                </a:lnTo>
                <a:lnTo>
                  <a:pt x="49354" y="140525"/>
                </a:lnTo>
                <a:lnTo>
                  <a:pt x="58570" y="106822"/>
                </a:lnTo>
                <a:lnTo>
                  <a:pt x="64591" y="86997"/>
                </a:lnTo>
                <a:lnTo>
                  <a:pt x="69569" y="73574"/>
                </a:lnTo>
                <a:lnTo>
                  <a:pt x="83039" y="40139"/>
                </a:lnTo>
                <a:lnTo>
                  <a:pt x="88814" y="27453"/>
                </a:lnTo>
                <a:lnTo>
                  <a:pt x="93656" y="18003"/>
                </a:lnTo>
                <a:lnTo>
                  <a:pt x="97876" y="10711"/>
                </a:lnTo>
                <a:lnTo>
                  <a:pt x="101681" y="5850"/>
                </a:lnTo>
                <a:lnTo>
                  <a:pt x="105211" y="2609"/>
                </a:lnTo>
                <a:lnTo>
                  <a:pt x="108555" y="448"/>
                </a:lnTo>
                <a:lnTo>
                  <a:pt x="110786" y="0"/>
                </a:lnTo>
                <a:lnTo>
                  <a:pt x="112273" y="694"/>
                </a:lnTo>
                <a:lnTo>
                  <a:pt x="113264" y="2147"/>
                </a:lnTo>
                <a:lnTo>
                  <a:pt x="114365" y="9056"/>
                </a:lnTo>
                <a:lnTo>
                  <a:pt x="114854" y="18741"/>
                </a:lnTo>
                <a:lnTo>
                  <a:pt x="115072" y="29660"/>
                </a:lnTo>
                <a:lnTo>
                  <a:pt x="115231" y="143335"/>
                </a:lnTo>
                <a:lnTo>
                  <a:pt x="116228" y="159750"/>
                </a:lnTo>
                <a:lnTo>
                  <a:pt x="117885" y="176647"/>
                </a:lnTo>
                <a:lnTo>
                  <a:pt x="119981" y="193864"/>
                </a:lnTo>
                <a:lnTo>
                  <a:pt x="121379" y="210303"/>
                </a:lnTo>
                <a:lnTo>
                  <a:pt x="122312" y="226224"/>
                </a:lnTo>
                <a:lnTo>
                  <a:pt x="123623" y="264396"/>
                </a:lnTo>
                <a:lnTo>
                  <a:pt x="124103" y="295450"/>
                </a:lnTo>
                <a:lnTo>
                  <a:pt x="124175" y="3175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PenAnnotation51"/>
          <p:cNvSpPr/>
          <p:nvPr/>
        </p:nvSpPr>
        <p:spPr>
          <a:xfrm>
            <a:off x="5134570" y="5634632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7688" y="7689"/>
                </a:lnTo>
                <a:lnTo>
                  <a:pt x="9094" y="8103"/>
                </a:lnTo>
                <a:lnTo>
                  <a:pt x="11024" y="8378"/>
                </a:lnTo>
                <a:lnTo>
                  <a:pt x="13302" y="8562"/>
                </a:lnTo>
                <a:lnTo>
                  <a:pt x="15813" y="8685"/>
                </a:lnTo>
                <a:lnTo>
                  <a:pt x="21250" y="8821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PenAnnotation52"/>
          <p:cNvSpPr/>
          <p:nvPr/>
        </p:nvSpPr>
        <p:spPr>
          <a:xfrm>
            <a:off x="5339953" y="5643562"/>
            <a:ext cx="62508" cy="8931"/>
          </a:xfrm>
          <a:custGeom>
            <a:avLst/>
            <a:gdLst/>
            <a:ahLst/>
            <a:cxnLst/>
            <a:rect l="0" t="0" r="0" b="0"/>
            <a:pathLst>
              <a:path w="62508" h="8931">
                <a:moveTo>
                  <a:pt x="0" y="8930"/>
                </a:moveTo>
                <a:lnTo>
                  <a:pt x="4740" y="8930"/>
                </a:lnTo>
                <a:lnTo>
                  <a:pt x="10105" y="7938"/>
                </a:lnTo>
                <a:lnTo>
                  <a:pt x="26650" y="4189"/>
                </a:lnTo>
                <a:lnTo>
                  <a:pt x="33641" y="2793"/>
                </a:lnTo>
                <a:lnTo>
                  <a:pt x="39295" y="1862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PenAnnotation53"/>
          <p:cNvSpPr/>
          <p:nvPr/>
        </p:nvSpPr>
        <p:spPr>
          <a:xfrm>
            <a:off x="5313164" y="5688210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17860"/>
                </a:moveTo>
                <a:lnTo>
                  <a:pt x="16509" y="17860"/>
                </a:lnTo>
                <a:lnTo>
                  <a:pt x="17951" y="16868"/>
                </a:lnTo>
                <a:lnTo>
                  <a:pt x="19905" y="15214"/>
                </a:lnTo>
                <a:lnTo>
                  <a:pt x="22199" y="13119"/>
                </a:lnTo>
                <a:lnTo>
                  <a:pt x="24721" y="11723"/>
                </a:lnTo>
                <a:lnTo>
                  <a:pt x="27395" y="10792"/>
                </a:lnTo>
                <a:lnTo>
                  <a:pt x="30169" y="10171"/>
                </a:lnTo>
                <a:lnTo>
                  <a:pt x="33011" y="9758"/>
                </a:lnTo>
                <a:lnTo>
                  <a:pt x="35898" y="9482"/>
                </a:lnTo>
                <a:lnTo>
                  <a:pt x="38815" y="9298"/>
                </a:lnTo>
                <a:lnTo>
                  <a:pt x="41751" y="8183"/>
                </a:lnTo>
                <a:lnTo>
                  <a:pt x="44701" y="6448"/>
                </a:lnTo>
                <a:lnTo>
                  <a:pt x="47660" y="4299"/>
                </a:lnTo>
                <a:lnTo>
                  <a:pt x="50625" y="2866"/>
                </a:lnTo>
                <a:lnTo>
                  <a:pt x="53594" y="1911"/>
                </a:lnTo>
                <a:lnTo>
                  <a:pt x="56565" y="1274"/>
                </a:lnTo>
                <a:lnTo>
                  <a:pt x="59538" y="850"/>
                </a:lnTo>
                <a:lnTo>
                  <a:pt x="62512" y="567"/>
                </a:lnTo>
                <a:lnTo>
                  <a:pt x="65487" y="378"/>
                </a:lnTo>
                <a:lnTo>
                  <a:pt x="76731" y="168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PenAnnotation54"/>
          <p:cNvSpPr/>
          <p:nvPr/>
        </p:nvSpPr>
        <p:spPr>
          <a:xfrm>
            <a:off x="5518546" y="5527476"/>
            <a:ext cx="17861" cy="258962"/>
          </a:xfrm>
          <a:custGeom>
            <a:avLst/>
            <a:gdLst/>
            <a:ahLst/>
            <a:cxnLst/>
            <a:rect l="0" t="0" r="0" b="0"/>
            <a:pathLst>
              <a:path w="17861" h="258962">
                <a:moveTo>
                  <a:pt x="17860" y="0"/>
                </a:moveTo>
                <a:lnTo>
                  <a:pt x="17860" y="95022"/>
                </a:lnTo>
                <a:lnTo>
                  <a:pt x="16868" y="107004"/>
                </a:lnTo>
                <a:lnTo>
                  <a:pt x="13119" y="141485"/>
                </a:lnTo>
                <a:lnTo>
                  <a:pt x="10731" y="155839"/>
                </a:lnTo>
                <a:lnTo>
                  <a:pt x="8146" y="167393"/>
                </a:lnTo>
                <a:lnTo>
                  <a:pt x="5431" y="177079"/>
                </a:lnTo>
                <a:lnTo>
                  <a:pt x="3621" y="187506"/>
                </a:lnTo>
                <a:lnTo>
                  <a:pt x="2414" y="198426"/>
                </a:lnTo>
                <a:lnTo>
                  <a:pt x="1073" y="218166"/>
                </a:lnTo>
                <a:lnTo>
                  <a:pt x="477" y="230247"/>
                </a:lnTo>
                <a:lnTo>
                  <a:pt x="212" y="241569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PenAnnotation55"/>
          <p:cNvSpPr/>
          <p:nvPr/>
        </p:nvSpPr>
        <p:spPr>
          <a:xfrm>
            <a:off x="5581054" y="5545335"/>
            <a:ext cx="17861" cy="267892"/>
          </a:xfrm>
          <a:custGeom>
            <a:avLst/>
            <a:gdLst/>
            <a:ahLst/>
            <a:cxnLst/>
            <a:rect l="0" t="0" r="0" b="0"/>
            <a:pathLst>
              <a:path w="17861" h="267892">
                <a:moveTo>
                  <a:pt x="17860" y="0"/>
                </a:moveTo>
                <a:lnTo>
                  <a:pt x="17860" y="9482"/>
                </a:lnTo>
                <a:lnTo>
                  <a:pt x="16868" y="19220"/>
                </a:lnTo>
                <a:lnTo>
                  <a:pt x="13119" y="48561"/>
                </a:lnTo>
                <a:lnTo>
                  <a:pt x="11723" y="62140"/>
                </a:lnTo>
                <a:lnTo>
                  <a:pt x="10792" y="74169"/>
                </a:lnTo>
                <a:lnTo>
                  <a:pt x="10171" y="85165"/>
                </a:lnTo>
                <a:lnTo>
                  <a:pt x="9482" y="118549"/>
                </a:lnTo>
                <a:lnTo>
                  <a:pt x="9039" y="176214"/>
                </a:lnTo>
                <a:lnTo>
                  <a:pt x="8011" y="188914"/>
                </a:lnTo>
                <a:lnTo>
                  <a:pt x="6333" y="203333"/>
                </a:lnTo>
                <a:lnTo>
                  <a:pt x="2815" y="230269"/>
                </a:lnTo>
                <a:lnTo>
                  <a:pt x="1877" y="238841"/>
                </a:lnTo>
                <a:lnTo>
                  <a:pt x="1251" y="245548"/>
                </a:lnTo>
                <a:lnTo>
                  <a:pt x="834" y="251011"/>
                </a:lnTo>
                <a:lnTo>
                  <a:pt x="556" y="255646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PenAnnotation56"/>
          <p:cNvSpPr/>
          <p:nvPr/>
        </p:nvSpPr>
        <p:spPr>
          <a:xfrm>
            <a:off x="5473898" y="5500762"/>
            <a:ext cx="241103" cy="44574"/>
          </a:xfrm>
          <a:custGeom>
            <a:avLst/>
            <a:gdLst/>
            <a:ahLst/>
            <a:cxnLst/>
            <a:rect l="0" t="0" r="0" b="0"/>
            <a:pathLst>
              <a:path w="241103" h="44574">
                <a:moveTo>
                  <a:pt x="0" y="44573"/>
                </a:moveTo>
                <a:lnTo>
                  <a:pt x="7689" y="29196"/>
                </a:lnTo>
                <a:lnTo>
                  <a:pt x="9094" y="28369"/>
                </a:lnTo>
                <a:lnTo>
                  <a:pt x="13302" y="27449"/>
                </a:lnTo>
                <a:lnTo>
                  <a:pt x="16806" y="26212"/>
                </a:lnTo>
                <a:lnTo>
                  <a:pt x="21126" y="24395"/>
                </a:lnTo>
                <a:lnTo>
                  <a:pt x="25990" y="22191"/>
                </a:lnTo>
                <a:lnTo>
                  <a:pt x="38163" y="18738"/>
                </a:lnTo>
                <a:lnTo>
                  <a:pt x="75500" y="9610"/>
                </a:lnTo>
                <a:lnTo>
                  <a:pt x="91013" y="6381"/>
                </a:lnTo>
                <a:lnTo>
                  <a:pt x="103339" y="4230"/>
                </a:lnTo>
                <a:lnTo>
                  <a:pt x="113542" y="2795"/>
                </a:lnTo>
                <a:lnTo>
                  <a:pt x="125304" y="1838"/>
                </a:lnTo>
                <a:lnTo>
                  <a:pt x="138107" y="1201"/>
                </a:lnTo>
                <a:lnTo>
                  <a:pt x="171889" y="303"/>
                </a:lnTo>
                <a:lnTo>
                  <a:pt x="196341" y="0"/>
                </a:lnTo>
                <a:lnTo>
                  <a:pt x="202332" y="967"/>
                </a:lnTo>
                <a:lnTo>
                  <a:pt x="209302" y="2604"/>
                </a:lnTo>
                <a:lnTo>
                  <a:pt x="216925" y="4688"/>
                </a:lnTo>
                <a:lnTo>
                  <a:pt x="223000" y="6077"/>
                </a:lnTo>
                <a:lnTo>
                  <a:pt x="228041" y="7003"/>
                </a:lnTo>
                <a:lnTo>
                  <a:pt x="241102" y="88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PenAnnotation57"/>
          <p:cNvSpPr/>
          <p:nvPr/>
        </p:nvSpPr>
        <p:spPr>
          <a:xfrm>
            <a:off x="5724343" y="5438179"/>
            <a:ext cx="88884" cy="339329"/>
          </a:xfrm>
          <a:custGeom>
            <a:avLst/>
            <a:gdLst/>
            <a:ahLst/>
            <a:cxnLst/>
            <a:rect l="0" t="0" r="0" b="0"/>
            <a:pathLst>
              <a:path w="88884" h="339329">
                <a:moveTo>
                  <a:pt x="62094" y="0"/>
                </a:moveTo>
                <a:lnTo>
                  <a:pt x="57353" y="14221"/>
                </a:lnTo>
                <a:lnTo>
                  <a:pt x="54965" y="19403"/>
                </a:lnTo>
                <a:lnTo>
                  <a:pt x="52381" y="23850"/>
                </a:lnTo>
                <a:lnTo>
                  <a:pt x="49665" y="27806"/>
                </a:lnTo>
                <a:lnTo>
                  <a:pt x="46863" y="34412"/>
                </a:lnTo>
                <a:lnTo>
                  <a:pt x="44002" y="42785"/>
                </a:lnTo>
                <a:lnTo>
                  <a:pt x="41103" y="52336"/>
                </a:lnTo>
                <a:lnTo>
                  <a:pt x="38178" y="60688"/>
                </a:lnTo>
                <a:lnTo>
                  <a:pt x="35236" y="68240"/>
                </a:lnTo>
                <a:lnTo>
                  <a:pt x="32282" y="75259"/>
                </a:lnTo>
                <a:lnTo>
                  <a:pt x="29321" y="82915"/>
                </a:lnTo>
                <a:lnTo>
                  <a:pt x="23385" y="99359"/>
                </a:lnTo>
                <a:lnTo>
                  <a:pt x="20413" y="106919"/>
                </a:lnTo>
                <a:lnTo>
                  <a:pt x="17440" y="113944"/>
                </a:lnTo>
                <a:lnTo>
                  <a:pt x="14465" y="120610"/>
                </a:lnTo>
                <a:lnTo>
                  <a:pt x="12482" y="128032"/>
                </a:lnTo>
                <a:lnTo>
                  <a:pt x="11160" y="135957"/>
                </a:lnTo>
                <a:lnTo>
                  <a:pt x="10279" y="144216"/>
                </a:lnTo>
                <a:lnTo>
                  <a:pt x="8698" y="152699"/>
                </a:lnTo>
                <a:lnTo>
                  <a:pt x="6653" y="161330"/>
                </a:lnTo>
                <a:lnTo>
                  <a:pt x="4298" y="170062"/>
                </a:lnTo>
                <a:lnTo>
                  <a:pt x="2727" y="180843"/>
                </a:lnTo>
                <a:lnTo>
                  <a:pt x="1680" y="192992"/>
                </a:lnTo>
                <a:lnTo>
                  <a:pt x="517" y="216744"/>
                </a:lnTo>
                <a:lnTo>
                  <a:pt x="0" y="233914"/>
                </a:lnTo>
                <a:lnTo>
                  <a:pt x="854" y="241271"/>
                </a:lnTo>
                <a:lnTo>
                  <a:pt x="2416" y="248160"/>
                </a:lnTo>
                <a:lnTo>
                  <a:pt x="9355" y="269982"/>
                </a:lnTo>
                <a:lnTo>
                  <a:pt x="12051" y="278215"/>
                </a:lnTo>
                <a:lnTo>
                  <a:pt x="14841" y="284696"/>
                </a:lnTo>
                <a:lnTo>
                  <a:pt x="17694" y="290008"/>
                </a:lnTo>
                <a:lnTo>
                  <a:pt x="20588" y="294542"/>
                </a:lnTo>
                <a:lnTo>
                  <a:pt x="23509" y="298557"/>
                </a:lnTo>
                <a:lnTo>
                  <a:pt x="26449" y="302226"/>
                </a:lnTo>
                <a:lnTo>
                  <a:pt x="29401" y="305663"/>
                </a:lnTo>
                <a:lnTo>
                  <a:pt x="32361" y="308948"/>
                </a:lnTo>
                <a:lnTo>
                  <a:pt x="38296" y="315242"/>
                </a:lnTo>
                <a:lnTo>
                  <a:pt x="47215" y="324364"/>
                </a:lnTo>
                <a:lnTo>
                  <a:pt x="52175" y="327368"/>
                </a:lnTo>
                <a:lnTo>
                  <a:pt x="58458" y="330363"/>
                </a:lnTo>
                <a:lnTo>
                  <a:pt x="65624" y="333352"/>
                </a:lnTo>
                <a:lnTo>
                  <a:pt x="71393" y="335344"/>
                </a:lnTo>
                <a:lnTo>
                  <a:pt x="76230" y="336672"/>
                </a:lnTo>
                <a:lnTo>
                  <a:pt x="88883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PenAnnotation58"/>
          <p:cNvSpPr/>
          <p:nvPr/>
        </p:nvSpPr>
        <p:spPr>
          <a:xfrm>
            <a:off x="5840383" y="5457806"/>
            <a:ext cx="133533" cy="230405"/>
          </a:xfrm>
          <a:custGeom>
            <a:avLst/>
            <a:gdLst/>
            <a:ahLst/>
            <a:cxnLst/>
            <a:rect l="0" t="0" r="0" b="0"/>
            <a:pathLst>
              <a:path w="133533" h="230405">
                <a:moveTo>
                  <a:pt x="8562" y="96459"/>
                </a:moveTo>
                <a:lnTo>
                  <a:pt x="3821" y="86978"/>
                </a:lnTo>
                <a:lnTo>
                  <a:pt x="2425" y="83193"/>
                </a:lnTo>
                <a:lnTo>
                  <a:pt x="873" y="76342"/>
                </a:lnTo>
                <a:lnTo>
                  <a:pt x="184" y="69989"/>
                </a:lnTo>
                <a:lnTo>
                  <a:pt x="0" y="66906"/>
                </a:lnTo>
                <a:lnTo>
                  <a:pt x="869" y="62867"/>
                </a:lnTo>
                <a:lnTo>
                  <a:pt x="2442" y="58189"/>
                </a:lnTo>
                <a:lnTo>
                  <a:pt x="4482" y="53087"/>
                </a:lnTo>
                <a:lnTo>
                  <a:pt x="5841" y="48692"/>
                </a:lnTo>
                <a:lnTo>
                  <a:pt x="6748" y="44771"/>
                </a:lnTo>
                <a:lnTo>
                  <a:pt x="7353" y="41165"/>
                </a:lnTo>
                <a:lnTo>
                  <a:pt x="10671" y="34512"/>
                </a:lnTo>
                <a:lnTo>
                  <a:pt x="12944" y="31348"/>
                </a:lnTo>
                <a:lnTo>
                  <a:pt x="15452" y="28247"/>
                </a:lnTo>
                <a:lnTo>
                  <a:pt x="18117" y="25188"/>
                </a:lnTo>
                <a:lnTo>
                  <a:pt x="20885" y="22156"/>
                </a:lnTo>
                <a:lnTo>
                  <a:pt x="26606" y="16142"/>
                </a:lnTo>
                <a:lnTo>
                  <a:pt x="38364" y="4196"/>
                </a:lnTo>
                <a:lnTo>
                  <a:pt x="41328" y="2208"/>
                </a:lnTo>
                <a:lnTo>
                  <a:pt x="44296" y="882"/>
                </a:lnTo>
                <a:lnTo>
                  <a:pt x="47268" y="0"/>
                </a:lnTo>
                <a:lnTo>
                  <a:pt x="50241" y="402"/>
                </a:lnTo>
                <a:lnTo>
                  <a:pt x="53215" y="1663"/>
                </a:lnTo>
                <a:lnTo>
                  <a:pt x="56190" y="3497"/>
                </a:lnTo>
                <a:lnTo>
                  <a:pt x="59166" y="5710"/>
                </a:lnTo>
                <a:lnTo>
                  <a:pt x="62141" y="8179"/>
                </a:lnTo>
                <a:lnTo>
                  <a:pt x="65117" y="10817"/>
                </a:lnTo>
                <a:lnTo>
                  <a:pt x="67101" y="13567"/>
                </a:lnTo>
                <a:lnTo>
                  <a:pt x="69306" y="19269"/>
                </a:lnTo>
                <a:lnTo>
                  <a:pt x="69894" y="25156"/>
                </a:lnTo>
                <a:lnTo>
                  <a:pt x="70286" y="33049"/>
                </a:lnTo>
                <a:lnTo>
                  <a:pt x="70547" y="42279"/>
                </a:lnTo>
                <a:lnTo>
                  <a:pt x="69729" y="54386"/>
                </a:lnTo>
                <a:lnTo>
                  <a:pt x="68192" y="68410"/>
                </a:lnTo>
                <a:lnTo>
                  <a:pt x="66174" y="83713"/>
                </a:lnTo>
                <a:lnTo>
                  <a:pt x="63837" y="95899"/>
                </a:lnTo>
                <a:lnTo>
                  <a:pt x="61287" y="106008"/>
                </a:lnTo>
                <a:lnTo>
                  <a:pt x="58594" y="114731"/>
                </a:lnTo>
                <a:lnTo>
                  <a:pt x="56800" y="121539"/>
                </a:lnTo>
                <a:lnTo>
                  <a:pt x="55603" y="127070"/>
                </a:lnTo>
                <a:lnTo>
                  <a:pt x="54806" y="131749"/>
                </a:lnTo>
                <a:lnTo>
                  <a:pt x="53282" y="135861"/>
                </a:lnTo>
                <a:lnTo>
                  <a:pt x="51273" y="139594"/>
                </a:lnTo>
                <a:lnTo>
                  <a:pt x="48943" y="143075"/>
                </a:lnTo>
                <a:lnTo>
                  <a:pt x="48381" y="144403"/>
                </a:lnTo>
                <a:lnTo>
                  <a:pt x="48998" y="144297"/>
                </a:lnTo>
                <a:lnTo>
                  <a:pt x="50402" y="143234"/>
                </a:lnTo>
                <a:lnTo>
                  <a:pt x="51338" y="141533"/>
                </a:lnTo>
                <a:lnTo>
                  <a:pt x="52379" y="136997"/>
                </a:lnTo>
                <a:lnTo>
                  <a:pt x="53648" y="133406"/>
                </a:lnTo>
                <a:lnTo>
                  <a:pt x="55486" y="129028"/>
                </a:lnTo>
                <a:lnTo>
                  <a:pt x="57704" y="124124"/>
                </a:lnTo>
                <a:lnTo>
                  <a:pt x="65566" y="107743"/>
                </a:lnTo>
                <a:lnTo>
                  <a:pt x="67401" y="102989"/>
                </a:lnTo>
                <a:lnTo>
                  <a:pt x="68624" y="98828"/>
                </a:lnTo>
                <a:lnTo>
                  <a:pt x="69439" y="95062"/>
                </a:lnTo>
                <a:lnTo>
                  <a:pt x="70975" y="90567"/>
                </a:lnTo>
                <a:lnTo>
                  <a:pt x="72991" y="85585"/>
                </a:lnTo>
                <a:lnTo>
                  <a:pt x="75327" y="80281"/>
                </a:lnTo>
                <a:lnTo>
                  <a:pt x="78868" y="75751"/>
                </a:lnTo>
                <a:lnTo>
                  <a:pt x="83214" y="71740"/>
                </a:lnTo>
                <a:lnTo>
                  <a:pt x="88096" y="68074"/>
                </a:lnTo>
                <a:lnTo>
                  <a:pt x="92342" y="64637"/>
                </a:lnTo>
                <a:lnTo>
                  <a:pt x="96165" y="61354"/>
                </a:lnTo>
                <a:lnTo>
                  <a:pt x="99706" y="58173"/>
                </a:lnTo>
                <a:lnTo>
                  <a:pt x="103059" y="56052"/>
                </a:lnTo>
                <a:lnTo>
                  <a:pt x="106287" y="54639"/>
                </a:lnTo>
                <a:lnTo>
                  <a:pt x="109431" y="53696"/>
                </a:lnTo>
                <a:lnTo>
                  <a:pt x="112519" y="53068"/>
                </a:lnTo>
                <a:lnTo>
                  <a:pt x="115569" y="52648"/>
                </a:lnTo>
                <a:lnTo>
                  <a:pt x="118595" y="52369"/>
                </a:lnTo>
                <a:lnTo>
                  <a:pt x="121605" y="53175"/>
                </a:lnTo>
                <a:lnTo>
                  <a:pt x="124604" y="54705"/>
                </a:lnTo>
                <a:lnTo>
                  <a:pt x="127595" y="56717"/>
                </a:lnTo>
                <a:lnTo>
                  <a:pt x="129589" y="59050"/>
                </a:lnTo>
                <a:lnTo>
                  <a:pt x="130918" y="61598"/>
                </a:lnTo>
                <a:lnTo>
                  <a:pt x="131805" y="64289"/>
                </a:lnTo>
                <a:lnTo>
                  <a:pt x="132396" y="68067"/>
                </a:lnTo>
                <a:lnTo>
                  <a:pt x="132790" y="72570"/>
                </a:lnTo>
                <a:lnTo>
                  <a:pt x="133053" y="77556"/>
                </a:lnTo>
                <a:lnTo>
                  <a:pt x="133344" y="88389"/>
                </a:lnTo>
                <a:lnTo>
                  <a:pt x="133532" y="111512"/>
                </a:lnTo>
                <a:lnTo>
                  <a:pt x="132555" y="119393"/>
                </a:lnTo>
                <a:lnTo>
                  <a:pt x="130912" y="128616"/>
                </a:lnTo>
                <a:lnTo>
                  <a:pt x="128823" y="138733"/>
                </a:lnTo>
                <a:lnTo>
                  <a:pt x="126439" y="147462"/>
                </a:lnTo>
                <a:lnTo>
                  <a:pt x="123857" y="155266"/>
                </a:lnTo>
                <a:lnTo>
                  <a:pt x="121145" y="162453"/>
                </a:lnTo>
                <a:lnTo>
                  <a:pt x="115484" y="178376"/>
                </a:lnTo>
                <a:lnTo>
                  <a:pt x="112586" y="186789"/>
                </a:lnTo>
                <a:lnTo>
                  <a:pt x="107676" y="195374"/>
                </a:lnTo>
                <a:lnTo>
                  <a:pt x="101427" y="204074"/>
                </a:lnTo>
                <a:lnTo>
                  <a:pt x="79999" y="2304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PenAnnotation59"/>
          <p:cNvSpPr/>
          <p:nvPr/>
        </p:nvSpPr>
        <p:spPr>
          <a:xfrm>
            <a:off x="5947171" y="5402472"/>
            <a:ext cx="133423" cy="357177"/>
          </a:xfrm>
          <a:custGeom>
            <a:avLst/>
            <a:gdLst/>
            <a:ahLst/>
            <a:cxnLst/>
            <a:rect l="0" t="0" r="0" b="0"/>
            <a:pathLst>
              <a:path w="133423" h="357177">
                <a:moveTo>
                  <a:pt x="0" y="17848"/>
                </a:moveTo>
                <a:lnTo>
                  <a:pt x="16251" y="1597"/>
                </a:lnTo>
                <a:lnTo>
                  <a:pt x="17780" y="1061"/>
                </a:lnTo>
                <a:lnTo>
                  <a:pt x="19790" y="704"/>
                </a:lnTo>
                <a:lnTo>
                  <a:pt x="22123" y="465"/>
                </a:lnTo>
                <a:lnTo>
                  <a:pt x="24671" y="306"/>
                </a:lnTo>
                <a:lnTo>
                  <a:pt x="30147" y="130"/>
                </a:lnTo>
                <a:lnTo>
                  <a:pt x="55347" y="0"/>
                </a:lnTo>
                <a:lnTo>
                  <a:pt x="58726" y="989"/>
                </a:lnTo>
                <a:lnTo>
                  <a:pt x="61971" y="2640"/>
                </a:lnTo>
                <a:lnTo>
                  <a:pt x="65127" y="4733"/>
                </a:lnTo>
                <a:lnTo>
                  <a:pt x="69215" y="7120"/>
                </a:lnTo>
                <a:lnTo>
                  <a:pt x="73925" y="9704"/>
                </a:lnTo>
                <a:lnTo>
                  <a:pt x="79049" y="12418"/>
                </a:lnTo>
                <a:lnTo>
                  <a:pt x="83457" y="15221"/>
                </a:lnTo>
                <a:lnTo>
                  <a:pt x="87388" y="18081"/>
                </a:lnTo>
                <a:lnTo>
                  <a:pt x="91001" y="20980"/>
                </a:lnTo>
                <a:lnTo>
                  <a:pt x="94402" y="24897"/>
                </a:lnTo>
                <a:lnTo>
                  <a:pt x="97662" y="29492"/>
                </a:lnTo>
                <a:lnTo>
                  <a:pt x="100827" y="34541"/>
                </a:lnTo>
                <a:lnTo>
                  <a:pt x="103929" y="39891"/>
                </a:lnTo>
                <a:lnTo>
                  <a:pt x="110021" y="51126"/>
                </a:lnTo>
                <a:lnTo>
                  <a:pt x="119030" y="68608"/>
                </a:lnTo>
                <a:lnTo>
                  <a:pt x="122017" y="75501"/>
                </a:lnTo>
                <a:lnTo>
                  <a:pt x="125001" y="83072"/>
                </a:lnTo>
                <a:lnTo>
                  <a:pt x="127982" y="91096"/>
                </a:lnTo>
                <a:lnTo>
                  <a:pt x="129970" y="99422"/>
                </a:lnTo>
                <a:lnTo>
                  <a:pt x="131295" y="107950"/>
                </a:lnTo>
                <a:lnTo>
                  <a:pt x="132179" y="116611"/>
                </a:lnTo>
                <a:lnTo>
                  <a:pt x="132768" y="126354"/>
                </a:lnTo>
                <a:lnTo>
                  <a:pt x="133422" y="147763"/>
                </a:lnTo>
                <a:lnTo>
                  <a:pt x="132604" y="162005"/>
                </a:lnTo>
                <a:lnTo>
                  <a:pt x="131067" y="178445"/>
                </a:lnTo>
                <a:lnTo>
                  <a:pt x="129050" y="196350"/>
                </a:lnTo>
                <a:lnTo>
                  <a:pt x="126713" y="211264"/>
                </a:lnTo>
                <a:lnTo>
                  <a:pt x="124163" y="224182"/>
                </a:lnTo>
                <a:lnTo>
                  <a:pt x="121470" y="235771"/>
                </a:lnTo>
                <a:lnTo>
                  <a:pt x="117691" y="249451"/>
                </a:lnTo>
                <a:lnTo>
                  <a:pt x="103884" y="295161"/>
                </a:lnTo>
                <a:lnTo>
                  <a:pt x="96442" y="322007"/>
                </a:lnTo>
                <a:lnTo>
                  <a:pt x="93068" y="331746"/>
                </a:lnTo>
                <a:lnTo>
                  <a:pt x="89827" y="339231"/>
                </a:lnTo>
                <a:lnTo>
                  <a:pt x="86674" y="345212"/>
                </a:lnTo>
                <a:lnTo>
                  <a:pt x="83579" y="349200"/>
                </a:lnTo>
                <a:lnTo>
                  <a:pt x="80525" y="351859"/>
                </a:lnTo>
                <a:lnTo>
                  <a:pt x="71438" y="3571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PenAnnotation60"/>
          <p:cNvSpPr/>
          <p:nvPr/>
        </p:nvSpPr>
        <p:spPr>
          <a:xfrm>
            <a:off x="6098976" y="5317285"/>
            <a:ext cx="133946" cy="147019"/>
          </a:xfrm>
          <a:custGeom>
            <a:avLst/>
            <a:gdLst/>
            <a:ahLst/>
            <a:cxnLst/>
            <a:rect l="0" t="0" r="0" b="0"/>
            <a:pathLst>
              <a:path w="133946" h="147019">
                <a:moveTo>
                  <a:pt x="0" y="49457"/>
                </a:moveTo>
                <a:lnTo>
                  <a:pt x="0" y="26391"/>
                </a:lnTo>
                <a:lnTo>
                  <a:pt x="993" y="24158"/>
                </a:lnTo>
                <a:lnTo>
                  <a:pt x="2646" y="21677"/>
                </a:lnTo>
                <a:lnTo>
                  <a:pt x="4741" y="19031"/>
                </a:lnTo>
                <a:lnTo>
                  <a:pt x="8122" y="16274"/>
                </a:lnTo>
                <a:lnTo>
                  <a:pt x="12360" y="13444"/>
                </a:lnTo>
                <a:lnTo>
                  <a:pt x="23939" y="6514"/>
                </a:lnTo>
                <a:lnTo>
                  <a:pt x="25881" y="4953"/>
                </a:lnTo>
                <a:lnTo>
                  <a:pt x="28168" y="2920"/>
                </a:lnTo>
                <a:lnTo>
                  <a:pt x="30685" y="573"/>
                </a:lnTo>
                <a:lnTo>
                  <a:pt x="33355" y="0"/>
                </a:lnTo>
                <a:lnTo>
                  <a:pt x="36127" y="611"/>
                </a:lnTo>
                <a:lnTo>
                  <a:pt x="38968" y="2010"/>
                </a:lnTo>
                <a:lnTo>
                  <a:pt x="41854" y="3935"/>
                </a:lnTo>
                <a:lnTo>
                  <a:pt x="44769" y="6210"/>
                </a:lnTo>
                <a:lnTo>
                  <a:pt x="47706" y="8719"/>
                </a:lnTo>
                <a:lnTo>
                  <a:pt x="49663" y="11385"/>
                </a:lnTo>
                <a:lnTo>
                  <a:pt x="50969" y="14153"/>
                </a:lnTo>
                <a:lnTo>
                  <a:pt x="51838" y="16991"/>
                </a:lnTo>
                <a:lnTo>
                  <a:pt x="52419" y="19876"/>
                </a:lnTo>
                <a:lnTo>
                  <a:pt x="52805" y="22791"/>
                </a:lnTo>
                <a:lnTo>
                  <a:pt x="53063" y="25726"/>
                </a:lnTo>
                <a:lnTo>
                  <a:pt x="53235" y="29668"/>
                </a:lnTo>
                <a:lnTo>
                  <a:pt x="53425" y="39339"/>
                </a:lnTo>
                <a:lnTo>
                  <a:pt x="52484" y="44696"/>
                </a:lnTo>
                <a:lnTo>
                  <a:pt x="50864" y="50252"/>
                </a:lnTo>
                <a:lnTo>
                  <a:pt x="48793" y="55940"/>
                </a:lnTo>
                <a:lnTo>
                  <a:pt x="46419" y="61716"/>
                </a:lnTo>
                <a:lnTo>
                  <a:pt x="43845" y="67552"/>
                </a:lnTo>
                <a:lnTo>
                  <a:pt x="41136" y="73426"/>
                </a:lnTo>
                <a:lnTo>
                  <a:pt x="32835" y="93183"/>
                </a:lnTo>
                <a:lnTo>
                  <a:pt x="27843" y="105396"/>
                </a:lnTo>
                <a:lnTo>
                  <a:pt x="24515" y="114531"/>
                </a:lnTo>
                <a:lnTo>
                  <a:pt x="22296" y="121613"/>
                </a:lnTo>
                <a:lnTo>
                  <a:pt x="20818" y="127327"/>
                </a:lnTo>
                <a:lnTo>
                  <a:pt x="18839" y="132128"/>
                </a:lnTo>
                <a:lnTo>
                  <a:pt x="16529" y="136320"/>
                </a:lnTo>
                <a:lnTo>
                  <a:pt x="9375" y="147018"/>
                </a:lnTo>
                <a:lnTo>
                  <a:pt x="13802" y="138005"/>
                </a:lnTo>
                <a:lnTo>
                  <a:pt x="16147" y="134286"/>
                </a:lnTo>
                <a:lnTo>
                  <a:pt x="18702" y="130814"/>
                </a:lnTo>
                <a:lnTo>
                  <a:pt x="44154" y="99152"/>
                </a:lnTo>
                <a:lnTo>
                  <a:pt x="53248" y="88540"/>
                </a:lnTo>
                <a:lnTo>
                  <a:pt x="62288" y="78489"/>
                </a:lnTo>
                <a:lnTo>
                  <a:pt x="71291" y="68812"/>
                </a:lnTo>
                <a:lnTo>
                  <a:pt x="80270" y="60376"/>
                </a:lnTo>
                <a:lnTo>
                  <a:pt x="89231" y="52767"/>
                </a:lnTo>
                <a:lnTo>
                  <a:pt x="98183" y="45710"/>
                </a:lnTo>
                <a:lnTo>
                  <a:pt x="106135" y="40014"/>
                </a:lnTo>
                <a:lnTo>
                  <a:pt x="113421" y="35224"/>
                </a:lnTo>
                <a:lnTo>
                  <a:pt x="133945" y="226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PenAnnotation61"/>
          <p:cNvSpPr/>
          <p:nvPr/>
        </p:nvSpPr>
        <p:spPr>
          <a:xfrm>
            <a:off x="5045273" y="5956828"/>
            <a:ext cx="178595" cy="427899"/>
          </a:xfrm>
          <a:custGeom>
            <a:avLst/>
            <a:gdLst/>
            <a:ahLst/>
            <a:cxnLst/>
            <a:rect l="0" t="0" r="0" b="0"/>
            <a:pathLst>
              <a:path w="178595" h="427899">
                <a:moveTo>
                  <a:pt x="0" y="365390"/>
                </a:moveTo>
                <a:lnTo>
                  <a:pt x="0" y="360649"/>
                </a:lnTo>
                <a:lnTo>
                  <a:pt x="1984" y="352308"/>
                </a:lnTo>
                <a:lnTo>
                  <a:pt x="9481" y="324519"/>
                </a:lnTo>
                <a:lnTo>
                  <a:pt x="19427" y="291663"/>
                </a:lnTo>
                <a:lnTo>
                  <a:pt x="24858" y="274567"/>
                </a:lnTo>
                <a:lnTo>
                  <a:pt x="46722" y="198361"/>
                </a:lnTo>
                <a:lnTo>
                  <a:pt x="53969" y="175655"/>
                </a:lnTo>
                <a:lnTo>
                  <a:pt x="60784" y="156548"/>
                </a:lnTo>
                <a:lnTo>
                  <a:pt x="72656" y="125727"/>
                </a:lnTo>
                <a:lnTo>
                  <a:pt x="81239" y="102108"/>
                </a:lnTo>
                <a:lnTo>
                  <a:pt x="91650" y="72076"/>
                </a:lnTo>
                <a:lnTo>
                  <a:pt x="95827" y="62691"/>
                </a:lnTo>
                <a:lnTo>
                  <a:pt x="100595" y="53459"/>
                </a:lnTo>
                <a:lnTo>
                  <a:pt x="110194" y="36254"/>
                </a:lnTo>
                <a:lnTo>
                  <a:pt x="117767" y="21993"/>
                </a:lnTo>
                <a:lnTo>
                  <a:pt x="121175" y="16404"/>
                </a:lnTo>
                <a:lnTo>
                  <a:pt x="124440" y="11686"/>
                </a:lnTo>
                <a:lnTo>
                  <a:pt x="127608" y="7548"/>
                </a:lnTo>
                <a:lnTo>
                  <a:pt x="130713" y="4790"/>
                </a:lnTo>
                <a:lnTo>
                  <a:pt x="133774" y="2951"/>
                </a:lnTo>
                <a:lnTo>
                  <a:pt x="136808" y="1725"/>
                </a:lnTo>
                <a:lnTo>
                  <a:pt x="139822" y="907"/>
                </a:lnTo>
                <a:lnTo>
                  <a:pt x="142824" y="363"/>
                </a:lnTo>
                <a:lnTo>
                  <a:pt x="145817" y="0"/>
                </a:lnTo>
                <a:lnTo>
                  <a:pt x="148805" y="750"/>
                </a:lnTo>
                <a:lnTo>
                  <a:pt x="151790" y="2241"/>
                </a:lnTo>
                <a:lnTo>
                  <a:pt x="154771" y="4229"/>
                </a:lnTo>
                <a:lnTo>
                  <a:pt x="156759" y="7538"/>
                </a:lnTo>
                <a:lnTo>
                  <a:pt x="158967" y="16506"/>
                </a:lnTo>
                <a:lnTo>
                  <a:pt x="162595" y="29753"/>
                </a:lnTo>
                <a:lnTo>
                  <a:pt x="164952" y="37452"/>
                </a:lnTo>
                <a:lnTo>
                  <a:pt x="166522" y="45561"/>
                </a:lnTo>
                <a:lnTo>
                  <a:pt x="167570" y="53945"/>
                </a:lnTo>
                <a:lnTo>
                  <a:pt x="173991" y="126710"/>
                </a:lnTo>
                <a:lnTo>
                  <a:pt x="175525" y="152692"/>
                </a:lnTo>
                <a:lnTo>
                  <a:pt x="177230" y="205374"/>
                </a:lnTo>
                <a:lnTo>
                  <a:pt x="177988" y="245324"/>
                </a:lnTo>
                <a:lnTo>
                  <a:pt x="178594" y="4278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PenAnnotation62"/>
          <p:cNvSpPr/>
          <p:nvPr/>
        </p:nvSpPr>
        <p:spPr>
          <a:xfrm>
            <a:off x="5092404" y="6125765"/>
            <a:ext cx="176112" cy="26790"/>
          </a:xfrm>
          <a:custGeom>
            <a:avLst/>
            <a:gdLst/>
            <a:ahLst/>
            <a:cxnLst/>
            <a:rect l="0" t="0" r="0" b="0"/>
            <a:pathLst>
              <a:path w="176112" h="26790">
                <a:moveTo>
                  <a:pt x="15377" y="26789"/>
                </a:moveTo>
                <a:lnTo>
                  <a:pt x="5896" y="26789"/>
                </a:lnTo>
                <a:lnTo>
                  <a:pt x="3103" y="25797"/>
                </a:lnTo>
                <a:lnTo>
                  <a:pt x="1241" y="24144"/>
                </a:lnTo>
                <a:lnTo>
                  <a:pt x="0" y="22048"/>
                </a:lnTo>
                <a:lnTo>
                  <a:pt x="165" y="20653"/>
                </a:lnTo>
                <a:lnTo>
                  <a:pt x="1267" y="19721"/>
                </a:lnTo>
                <a:lnTo>
                  <a:pt x="2993" y="19101"/>
                </a:lnTo>
                <a:lnTo>
                  <a:pt x="7558" y="18412"/>
                </a:lnTo>
                <a:lnTo>
                  <a:pt x="12894" y="18105"/>
                </a:lnTo>
                <a:lnTo>
                  <a:pt x="18573" y="17968"/>
                </a:lnTo>
                <a:lnTo>
                  <a:pt x="21476" y="16940"/>
                </a:lnTo>
                <a:lnTo>
                  <a:pt x="24404" y="15262"/>
                </a:lnTo>
                <a:lnTo>
                  <a:pt x="27348" y="13152"/>
                </a:lnTo>
                <a:lnTo>
                  <a:pt x="30303" y="11744"/>
                </a:lnTo>
                <a:lnTo>
                  <a:pt x="33265" y="10806"/>
                </a:lnTo>
                <a:lnTo>
                  <a:pt x="36232" y="10181"/>
                </a:lnTo>
                <a:lnTo>
                  <a:pt x="43171" y="9764"/>
                </a:lnTo>
                <a:lnTo>
                  <a:pt x="64109" y="9300"/>
                </a:lnTo>
                <a:lnTo>
                  <a:pt x="89568" y="9040"/>
                </a:lnTo>
                <a:lnTo>
                  <a:pt x="97579" y="8011"/>
                </a:lnTo>
                <a:lnTo>
                  <a:pt x="105897" y="6333"/>
                </a:lnTo>
                <a:lnTo>
                  <a:pt x="114419" y="4222"/>
                </a:lnTo>
                <a:lnTo>
                  <a:pt x="121092" y="2815"/>
                </a:lnTo>
                <a:lnTo>
                  <a:pt x="126534" y="1877"/>
                </a:lnTo>
                <a:lnTo>
                  <a:pt x="131153" y="1251"/>
                </a:lnTo>
                <a:lnTo>
                  <a:pt x="137210" y="834"/>
                </a:lnTo>
                <a:lnTo>
                  <a:pt x="144224" y="556"/>
                </a:lnTo>
                <a:lnTo>
                  <a:pt x="17611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PenAnnotation63"/>
          <p:cNvSpPr/>
          <p:nvPr/>
        </p:nvSpPr>
        <p:spPr>
          <a:xfrm>
            <a:off x="5348882" y="6134695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0" y="0"/>
                </a:move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PenAnnotation64"/>
          <p:cNvSpPr/>
          <p:nvPr/>
        </p:nvSpPr>
        <p:spPr>
          <a:xfrm>
            <a:off x="5314405" y="6188273"/>
            <a:ext cx="96986" cy="8931"/>
          </a:xfrm>
          <a:custGeom>
            <a:avLst/>
            <a:gdLst/>
            <a:ahLst/>
            <a:cxnLst/>
            <a:rect l="0" t="0" r="0" b="0"/>
            <a:pathLst>
              <a:path w="96986" h="8931">
                <a:moveTo>
                  <a:pt x="7688" y="8930"/>
                </a:moveTo>
                <a:lnTo>
                  <a:pt x="2947" y="8930"/>
                </a:lnTo>
                <a:lnTo>
                  <a:pt x="1552" y="7938"/>
                </a:lnTo>
                <a:lnTo>
                  <a:pt x="620" y="6284"/>
                </a:lnTo>
                <a:lnTo>
                  <a:pt x="0" y="4189"/>
                </a:lnTo>
                <a:lnTo>
                  <a:pt x="578" y="2793"/>
                </a:lnTo>
                <a:lnTo>
                  <a:pt x="1956" y="1862"/>
                </a:lnTo>
                <a:lnTo>
                  <a:pt x="3867" y="1241"/>
                </a:lnTo>
                <a:lnTo>
                  <a:pt x="6133" y="827"/>
                </a:lnTo>
                <a:lnTo>
                  <a:pt x="8635" y="552"/>
                </a:lnTo>
                <a:lnTo>
                  <a:pt x="11296" y="368"/>
                </a:lnTo>
                <a:lnTo>
                  <a:pt x="14062" y="245"/>
                </a:lnTo>
                <a:lnTo>
                  <a:pt x="19782" y="109"/>
                </a:lnTo>
                <a:lnTo>
                  <a:pt x="65117" y="0"/>
                </a:lnTo>
                <a:lnTo>
                  <a:pt x="68795" y="993"/>
                </a:lnTo>
                <a:lnTo>
                  <a:pt x="73230" y="2646"/>
                </a:lnTo>
                <a:lnTo>
                  <a:pt x="9698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PenAnnotation65"/>
          <p:cNvSpPr/>
          <p:nvPr/>
        </p:nvSpPr>
        <p:spPr>
          <a:xfrm>
            <a:off x="5466367" y="5979804"/>
            <a:ext cx="122247" cy="387064"/>
          </a:xfrm>
          <a:custGeom>
            <a:avLst/>
            <a:gdLst/>
            <a:ahLst/>
            <a:cxnLst/>
            <a:rect l="0" t="0" r="0" b="0"/>
            <a:pathLst>
              <a:path w="122247" h="387064">
                <a:moveTo>
                  <a:pt x="105758" y="12016"/>
                </a:moveTo>
                <a:lnTo>
                  <a:pt x="101017" y="7275"/>
                </a:lnTo>
                <a:lnTo>
                  <a:pt x="98628" y="5879"/>
                </a:lnTo>
                <a:lnTo>
                  <a:pt x="96044" y="4948"/>
                </a:lnTo>
                <a:lnTo>
                  <a:pt x="93329" y="4327"/>
                </a:lnTo>
                <a:lnTo>
                  <a:pt x="90526" y="3914"/>
                </a:lnTo>
                <a:lnTo>
                  <a:pt x="87666" y="3638"/>
                </a:lnTo>
                <a:lnTo>
                  <a:pt x="80686" y="3195"/>
                </a:lnTo>
                <a:lnTo>
                  <a:pt x="69997" y="3119"/>
                </a:lnTo>
                <a:lnTo>
                  <a:pt x="66042" y="4100"/>
                </a:lnTo>
                <a:lnTo>
                  <a:pt x="62413" y="5746"/>
                </a:lnTo>
                <a:lnTo>
                  <a:pt x="59002" y="7837"/>
                </a:lnTo>
                <a:lnTo>
                  <a:pt x="54744" y="11214"/>
                </a:lnTo>
                <a:lnTo>
                  <a:pt x="49920" y="15450"/>
                </a:lnTo>
                <a:lnTo>
                  <a:pt x="40261" y="24457"/>
                </a:lnTo>
                <a:lnTo>
                  <a:pt x="29245" y="35105"/>
                </a:lnTo>
                <a:lnTo>
                  <a:pt x="22804" y="41460"/>
                </a:lnTo>
                <a:lnTo>
                  <a:pt x="19698" y="47520"/>
                </a:lnTo>
                <a:lnTo>
                  <a:pt x="16634" y="55529"/>
                </a:lnTo>
                <a:lnTo>
                  <a:pt x="13600" y="64837"/>
                </a:lnTo>
                <a:lnTo>
                  <a:pt x="11577" y="72035"/>
                </a:lnTo>
                <a:lnTo>
                  <a:pt x="9329" y="82678"/>
                </a:lnTo>
                <a:lnTo>
                  <a:pt x="5685" y="93361"/>
                </a:lnTo>
                <a:lnTo>
                  <a:pt x="3323" y="98988"/>
                </a:lnTo>
                <a:lnTo>
                  <a:pt x="700" y="107886"/>
                </a:lnTo>
                <a:lnTo>
                  <a:pt x="0" y="111648"/>
                </a:lnTo>
                <a:lnTo>
                  <a:pt x="526" y="115149"/>
                </a:lnTo>
                <a:lnTo>
                  <a:pt x="1869" y="118474"/>
                </a:lnTo>
                <a:lnTo>
                  <a:pt x="3757" y="121683"/>
                </a:lnTo>
                <a:lnTo>
                  <a:pt x="5854" y="130541"/>
                </a:lnTo>
                <a:lnTo>
                  <a:pt x="6412" y="135681"/>
                </a:lnTo>
                <a:lnTo>
                  <a:pt x="7778" y="140099"/>
                </a:lnTo>
                <a:lnTo>
                  <a:pt x="9679" y="144038"/>
                </a:lnTo>
                <a:lnTo>
                  <a:pt x="11940" y="147656"/>
                </a:lnTo>
                <a:lnTo>
                  <a:pt x="14439" y="150067"/>
                </a:lnTo>
                <a:lnTo>
                  <a:pt x="17097" y="151675"/>
                </a:lnTo>
                <a:lnTo>
                  <a:pt x="19862" y="152747"/>
                </a:lnTo>
                <a:lnTo>
                  <a:pt x="22697" y="152469"/>
                </a:lnTo>
                <a:lnTo>
                  <a:pt x="25579" y="151292"/>
                </a:lnTo>
                <a:lnTo>
                  <a:pt x="28492" y="149515"/>
                </a:lnTo>
                <a:lnTo>
                  <a:pt x="31428" y="147339"/>
                </a:lnTo>
                <a:lnTo>
                  <a:pt x="34375" y="144895"/>
                </a:lnTo>
                <a:lnTo>
                  <a:pt x="37334" y="142274"/>
                </a:lnTo>
                <a:lnTo>
                  <a:pt x="43266" y="136716"/>
                </a:lnTo>
                <a:lnTo>
                  <a:pt x="59900" y="120322"/>
                </a:lnTo>
                <a:lnTo>
                  <a:pt x="66256" y="111009"/>
                </a:lnTo>
                <a:lnTo>
                  <a:pt x="73470" y="98848"/>
                </a:lnTo>
                <a:lnTo>
                  <a:pt x="87439" y="73428"/>
                </a:lnTo>
                <a:lnTo>
                  <a:pt x="96954" y="55516"/>
                </a:lnTo>
                <a:lnTo>
                  <a:pt x="99889" y="48953"/>
                </a:lnTo>
                <a:lnTo>
                  <a:pt x="103149" y="39016"/>
                </a:lnTo>
                <a:lnTo>
                  <a:pt x="105011" y="34976"/>
                </a:lnTo>
                <a:lnTo>
                  <a:pt x="107244" y="31292"/>
                </a:lnTo>
                <a:lnTo>
                  <a:pt x="109725" y="27843"/>
                </a:lnTo>
                <a:lnTo>
                  <a:pt x="112482" y="18720"/>
                </a:lnTo>
                <a:lnTo>
                  <a:pt x="113217" y="13509"/>
                </a:lnTo>
                <a:lnTo>
                  <a:pt x="116680" y="5073"/>
                </a:lnTo>
                <a:lnTo>
                  <a:pt x="118992" y="1434"/>
                </a:lnTo>
                <a:lnTo>
                  <a:pt x="120534" y="0"/>
                </a:lnTo>
                <a:lnTo>
                  <a:pt x="121562" y="37"/>
                </a:lnTo>
                <a:lnTo>
                  <a:pt x="122246" y="1053"/>
                </a:lnTo>
                <a:lnTo>
                  <a:pt x="121711" y="2723"/>
                </a:lnTo>
                <a:lnTo>
                  <a:pt x="118470" y="7224"/>
                </a:lnTo>
                <a:lnTo>
                  <a:pt x="117210" y="10806"/>
                </a:lnTo>
                <a:lnTo>
                  <a:pt x="115808" y="20077"/>
                </a:lnTo>
                <a:lnTo>
                  <a:pt x="115186" y="30812"/>
                </a:lnTo>
                <a:lnTo>
                  <a:pt x="115020" y="36453"/>
                </a:lnTo>
                <a:lnTo>
                  <a:pt x="112189" y="48012"/>
                </a:lnTo>
                <a:lnTo>
                  <a:pt x="110045" y="53873"/>
                </a:lnTo>
                <a:lnTo>
                  <a:pt x="107624" y="62741"/>
                </a:lnTo>
                <a:lnTo>
                  <a:pt x="105017" y="73614"/>
                </a:lnTo>
                <a:lnTo>
                  <a:pt x="102287" y="85824"/>
                </a:lnTo>
                <a:lnTo>
                  <a:pt x="93962" y="133785"/>
                </a:lnTo>
                <a:lnTo>
                  <a:pt x="88965" y="164633"/>
                </a:lnTo>
                <a:lnTo>
                  <a:pt x="85632" y="188175"/>
                </a:lnTo>
                <a:lnTo>
                  <a:pt x="83411" y="206845"/>
                </a:lnTo>
                <a:lnTo>
                  <a:pt x="81930" y="222270"/>
                </a:lnTo>
                <a:lnTo>
                  <a:pt x="79951" y="238505"/>
                </a:lnTo>
                <a:lnTo>
                  <a:pt x="73416" y="285830"/>
                </a:lnTo>
                <a:lnTo>
                  <a:pt x="72291" y="296754"/>
                </a:lnTo>
                <a:lnTo>
                  <a:pt x="71540" y="306021"/>
                </a:lnTo>
                <a:lnTo>
                  <a:pt x="70047" y="314183"/>
                </a:lnTo>
                <a:lnTo>
                  <a:pt x="68060" y="321609"/>
                </a:lnTo>
                <a:lnTo>
                  <a:pt x="65743" y="328544"/>
                </a:lnTo>
                <a:lnTo>
                  <a:pt x="64199" y="335152"/>
                </a:lnTo>
                <a:lnTo>
                  <a:pt x="63169" y="341541"/>
                </a:lnTo>
                <a:lnTo>
                  <a:pt x="62024" y="352940"/>
                </a:lnTo>
                <a:lnTo>
                  <a:pt x="61516" y="361314"/>
                </a:lnTo>
                <a:lnTo>
                  <a:pt x="61290" y="370989"/>
                </a:lnTo>
                <a:lnTo>
                  <a:pt x="61109" y="3870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PenAnnotation66"/>
          <p:cNvSpPr/>
          <p:nvPr/>
        </p:nvSpPr>
        <p:spPr>
          <a:xfrm>
            <a:off x="5670351" y="6045398"/>
            <a:ext cx="8931" cy="285751"/>
          </a:xfrm>
          <a:custGeom>
            <a:avLst/>
            <a:gdLst/>
            <a:ahLst/>
            <a:cxnLst/>
            <a:rect l="0" t="0" r="0" b="0"/>
            <a:pathLst>
              <a:path w="8931" h="285751">
                <a:moveTo>
                  <a:pt x="8930" y="0"/>
                </a:moveTo>
                <a:lnTo>
                  <a:pt x="8930" y="85165"/>
                </a:lnTo>
                <a:lnTo>
                  <a:pt x="7938" y="94479"/>
                </a:lnTo>
                <a:lnTo>
                  <a:pt x="6284" y="102674"/>
                </a:lnTo>
                <a:lnTo>
                  <a:pt x="4189" y="110121"/>
                </a:lnTo>
                <a:lnTo>
                  <a:pt x="3785" y="118062"/>
                </a:lnTo>
                <a:lnTo>
                  <a:pt x="4508" y="126333"/>
                </a:lnTo>
                <a:lnTo>
                  <a:pt x="5982" y="134824"/>
                </a:lnTo>
                <a:lnTo>
                  <a:pt x="5972" y="143461"/>
                </a:lnTo>
                <a:lnTo>
                  <a:pt x="4973" y="152195"/>
                </a:lnTo>
                <a:lnTo>
                  <a:pt x="3316" y="160994"/>
                </a:lnTo>
                <a:lnTo>
                  <a:pt x="2211" y="168845"/>
                </a:lnTo>
                <a:lnTo>
                  <a:pt x="1474" y="176063"/>
                </a:lnTo>
                <a:lnTo>
                  <a:pt x="983" y="182860"/>
                </a:lnTo>
                <a:lnTo>
                  <a:pt x="655" y="190368"/>
                </a:lnTo>
                <a:lnTo>
                  <a:pt x="291" y="206647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PenAnnotation67"/>
          <p:cNvSpPr/>
          <p:nvPr/>
        </p:nvSpPr>
        <p:spPr>
          <a:xfrm>
            <a:off x="5732859" y="6063257"/>
            <a:ext cx="17860" cy="276822"/>
          </a:xfrm>
          <a:custGeom>
            <a:avLst/>
            <a:gdLst/>
            <a:ahLst/>
            <a:cxnLst/>
            <a:rect l="0" t="0" r="0" b="0"/>
            <a:pathLst>
              <a:path w="17860" h="276822">
                <a:moveTo>
                  <a:pt x="0" y="0"/>
                </a:moveTo>
                <a:lnTo>
                  <a:pt x="4741" y="9482"/>
                </a:lnTo>
                <a:lnTo>
                  <a:pt x="6137" y="13267"/>
                </a:lnTo>
                <a:lnTo>
                  <a:pt x="7068" y="16781"/>
                </a:lnTo>
                <a:lnTo>
                  <a:pt x="7689" y="20118"/>
                </a:lnTo>
                <a:lnTo>
                  <a:pt x="8102" y="24326"/>
                </a:lnTo>
                <a:lnTo>
                  <a:pt x="8378" y="29116"/>
                </a:lnTo>
                <a:lnTo>
                  <a:pt x="8684" y="39729"/>
                </a:lnTo>
                <a:lnTo>
                  <a:pt x="8920" y="106479"/>
                </a:lnTo>
                <a:lnTo>
                  <a:pt x="8928" y="220390"/>
                </a:lnTo>
                <a:lnTo>
                  <a:pt x="9921" y="229279"/>
                </a:lnTo>
                <a:lnTo>
                  <a:pt x="11575" y="237189"/>
                </a:lnTo>
                <a:lnTo>
                  <a:pt x="16618" y="254660"/>
                </a:lnTo>
                <a:lnTo>
                  <a:pt x="17032" y="258079"/>
                </a:lnTo>
                <a:lnTo>
                  <a:pt x="17308" y="262342"/>
                </a:lnTo>
                <a:lnTo>
                  <a:pt x="17859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PenAnnotation68"/>
          <p:cNvSpPr/>
          <p:nvPr/>
        </p:nvSpPr>
        <p:spPr>
          <a:xfrm>
            <a:off x="5647347" y="6090046"/>
            <a:ext cx="228388" cy="53580"/>
          </a:xfrm>
          <a:custGeom>
            <a:avLst/>
            <a:gdLst/>
            <a:ahLst/>
            <a:cxnLst/>
            <a:rect l="0" t="0" r="0" b="0"/>
            <a:pathLst>
              <a:path w="228388" h="53580">
                <a:moveTo>
                  <a:pt x="5145" y="53579"/>
                </a:moveTo>
                <a:lnTo>
                  <a:pt x="404" y="48838"/>
                </a:lnTo>
                <a:lnTo>
                  <a:pt x="0" y="46449"/>
                </a:lnTo>
                <a:lnTo>
                  <a:pt x="723" y="43865"/>
                </a:lnTo>
                <a:lnTo>
                  <a:pt x="2197" y="41150"/>
                </a:lnTo>
                <a:lnTo>
                  <a:pt x="4171" y="39340"/>
                </a:lnTo>
                <a:lnTo>
                  <a:pt x="6481" y="38133"/>
                </a:lnTo>
                <a:lnTo>
                  <a:pt x="11692" y="36792"/>
                </a:lnTo>
                <a:lnTo>
                  <a:pt x="17315" y="36196"/>
                </a:lnTo>
                <a:lnTo>
                  <a:pt x="23121" y="35931"/>
                </a:lnTo>
                <a:lnTo>
                  <a:pt x="26059" y="35860"/>
                </a:lnTo>
                <a:lnTo>
                  <a:pt x="30993" y="34821"/>
                </a:lnTo>
                <a:lnTo>
                  <a:pt x="37260" y="33136"/>
                </a:lnTo>
                <a:lnTo>
                  <a:pt x="44414" y="31021"/>
                </a:lnTo>
                <a:lnTo>
                  <a:pt x="51168" y="28618"/>
                </a:lnTo>
                <a:lnTo>
                  <a:pt x="57655" y="26024"/>
                </a:lnTo>
                <a:lnTo>
                  <a:pt x="63964" y="23303"/>
                </a:lnTo>
                <a:lnTo>
                  <a:pt x="70155" y="21489"/>
                </a:lnTo>
                <a:lnTo>
                  <a:pt x="76266" y="20279"/>
                </a:lnTo>
                <a:lnTo>
                  <a:pt x="82324" y="19472"/>
                </a:lnTo>
                <a:lnTo>
                  <a:pt x="88348" y="17943"/>
                </a:lnTo>
                <a:lnTo>
                  <a:pt x="94349" y="15931"/>
                </a:lnTo>
                <a:lnTo>
                  <a:pt x="100332" y="13597"/>
                </a:lnTo>
                <a:lnTo>
                  <a:pt x="108291" y="11049"/>
                </a:lnTo>
                <a:lnTo>
                  <a:pt x="117565" y="8358"/>
                </a:lnTo>
                <a:lnTo>
                  <a:pt x="127716" y="5572"/>
                </a:lnTo>
                <a:lnTo>
                  <a:pt x="135477" y="3715"/>
                </a:lnTo>
                <a:lnTo>
                  <a:pt x="141642" y="2477"/>
                </a:lnTo>
                <a:lnTo>
                  <a:pt x="146744" y="1651"/>
                </a:lnTo>
                <a:lnTo>
                  <a:pt x="158083" y="1101"/>
                </a:lnTo>
                <a:lnTo>
                  <a:pt x="22838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PenAnnotation69"/>
          <p:cNvSpPr/>
          <p:nvPr/>
        </p:nvSpPr>
        <p:spPr>
          <a:xfrm>
            <a:off x="6977870" y="5000811"/>
            <a:ext cx="181976" cy="301626"/>
          </a:xfrm>
          <a:custGeom>
            <a:avLst/>
            <a:gdLst/>
            <a:ahLst/>
            <a:cxnLst/>
            <a:rect l="0" t="0" r="0" b="0"/>
            <a:pathLst>
              <a:path w="181976" h="301626">
                <a:moveTo>
                  <a:pt x="5145" y="71251"/>
                </a:moveTo>
                <a:lnTo>
                  <a:pt x="404" y="66510"/>
                </a:lnTo>
                <a:lnTo>
                  <a:pt x="0" y="64122"/>
                </a:lnTo>
                <a:lnTo>
                  <a:pt x="724" y="61538"/>
                </a:lnTo>
                <a:lnTo>
                  <a:pt x="2197" y="58822"/>
                </a:lnTo>
                <a:lnTo>
                  <a:pt x="3835" y="53159"/>
                </a:lnTo>
                <a:lnTo>
                  <a:pt x="4272" y="50260"/>
                </a:lnTo>
                <a:lnTo>
                  <a:pt x="5555" y="47335"/>
                </a:lnTo>
                <a:lnTo>
                  <a:pt x="9627" y="41439"/>
                </a:lnTo>
                <a:lnTo>
                  <a:pt x="14744" y="35512"/>
                </a:lnTo>
                <a:lnTo>
                  <a:pt x="17498" y="32542"/>
                </a:lnTo>
                <a:lnTo>
                  <a:pt x="22310" y="28578"/>
                </a:lnTo>
                <a:lnTo>
                  <a:pt x="28495" y="23950"/>
                </a:lnTo>
                <a:lnTo>
                  <a:pt x="35594" y="18882"/>
                </a:lnTo>
                <a:lnTo>
                  <a:pt x="41320" y="14510"/>
                </a:lnTo>
                <a:lnTo>
                  <a:pt x="46129" y="10604"/>
                </a:lnTo>
                <a:lnTo>
                  <a:pt x="50327" y="7006"/>
                </a:lnTo>
                <a:lnTo>
                  <a:pt x="55110" y="4609"/>
                </a:lnTo>
                <a:lnTo>
                  <a:pt x="60283" y="3011"/>
                </a:lnTo>
                <a:lnTo>
                  <a:pt x="65717" y="1944"/>
                </a:lnTo>
                <a:lnTo>
                  <a:pt x="70330" y="1234"/>
                </a:lnTo>
                <a:lnTo>
                  <a:pt x="74399" y="761"/>
                </a:lnTo>
                <a:lnTo>
                  <a:pt x="78103" y="444"/>
                </a:lnTo>
                <a:lnTo>
                  <a:pt x="81565" y="235"/>
                </a:lnTo>
                <a:lnTo>
                  <a:pt x="88058" y="0"/>
                </a:lnTo>
                <a:lnTo>
                  <a:pt x="91179" y="930"/>
                </a:lnTo>
                <a:lnTo>
                  <a:pt x="94251" y="2542"/>
                </a:lnTo>
                <a:lnTo>
                  <a:pt x="97291" y="4609"/>
                </a:lnTo>
                <a:lnTo>
                  <a:pt x="100311" y="6979"/>
                </a:lnTo>
                <a:lnTo>
                  <a:pt x="103315" y="9552"/>
                </a:lnTo>
                <a:lnTo>
                  <a:pt x="106310" y="12259"/>
                </a:lnTo>
                <a:lnTo>
                  <a:pt x="109300" y="16048"/>
                </a:lnTo>
                <a:lnTo>
                  <a:pt x="112284" y="20558"/>
                </a:lnTo>
                <a:lnTo>
                  <a:pt x="117255" y="29869"/>
                </a:lnTo>
                <a:lnTo>
                  <a:pt x="119464" y="37314"/>
                </a:lnTo>
                <a:lnTo>
                  <a:pt x="120054" y="43666"/>
                </a:lnTo>
                <a:lnTo>
                  <a:pt x="120446" y="51869"/>
                </a:lnTo>
                <a:lnTo>
                  <a:pt x="120999" y="77083"/>
                </a:lnTo>
                <a:lnTo>
                  <a:pt x="121076" y="84069"/>
                </a:lnTo>
                <a:lnTo>
                  <a:pt x="120135" y="90711"/>
                </a:lnTo>
                <a:lnTo>
                  <a:pt x="118516" y="97123"/>
                </a:lnTo>
                <a:lnTo>
                  <a:pt x="116445" y="103381"/>
                </a:lnTo>
                <a:lnTo>
                  <a:pt x="114071" y="109539"/>
                </a:lnTo>
                <a:lnTo>
                  <a:pt x="111497" y="115627"/>
                </a:lnTo>
                <a:lnTo>
                  <a:pt x="108788" y="121671"/>
                </a:lnTo>
                <a:lnTo>
                  <a:pt x="103134" y="131033"/>
                </a:lnTo>
                <a:lnTo>
                  <a:pt x="96158" y="140386"/>
                </a:lnTo>
                <a:lnTo>
                  <a:pt x="95587" y="140161"/>
                </a:lnTo>
                <a:lnTo>
                  <a:pt x="95205" y="139019"/>
                </a:lnTo>
                <a:lnTo>
                  <a:pt x="94593" y="134798"/>
                </a:lnTo>
                <a:lnTo>
                  <a:pt x="99227" y="129327"/>
                </a:lnTo>
                <a:lnTo>
                  <a:pt x="100609" y="126835"/>
                </a:lnTo>
                <a:lnTo>
                  <a:pt x="102144" y="121422"/>
                </a:lnTo>
                <a:lnTo>
                  <a:pt x="103545" y="119581"/>
                </a:lnTo>
                <a:lnTo>
                  <a:pt x="105472" y="118354"/>
                </a:lnTo>
                <a:lnTo>
                  <a:pt x="107748" y="117536"/>
                </a:lnTo>
                <a:lnTo>
                  <a:pt x="112924" y="113981"/>
                </a:lnTo>
                <a:lnTo>
                  <a:pt x="115693" y="111643"/>
                </a:lnTo>
                <a:lnTo>
                  <a:pt x="118531" y="110086"/>
                </a:lnTo>
                <a:lnTo>
                  <a:pt x="121416" y="109047"/>
                </a:lnTo>
                <a:lnTo>
                  <a:pt x="124331" y="108355"/>
                </a:lnTo>
                <a:lnTo>
                  <a:pt x="127266" y="108885"/>
                </a:lnTo>
                <a:lnTo>
                  <a:pt x="130216" y="110231"/>
                </a:lnTo>
                <a:lnTo>
                  <a:pt x="133174" y="112120"/>
                </a:lnTo>
                <a:lnTo>
                  <a:pt x="136138" y="113380"/>
                </a:lnTo>
                <a:lnTo>
                  <a:pt x="139106" y="114220"/>
                </a:lnTo>
                <a:lnTo>
                  <a:pt x="142078" y="114780"/>
                </a:lnTo>
                <a:lnTo>
                  <a:pt x="145051" y="116145"/>
                </a:lnTo>
                <a:lnTo>
                  <a:pt x="148025" y="118047"/>
                </a:lnTo>
                <a:lnTo>
                  <a:pt x="151001" y="120308"/>
                </a:lnTo>
                <a:lnTo>
                  <a:pt x="153976" y="122808"/>
                </a:lnTo>
                <a:lnTo>
                  <a:pt x="156951" y="125466"/>
                </a:lnTo>
                <a:lnTo>
                  <a:pt x="162904" y="131065"/>
                </a:lnTo>
                <a:lnTo>
                  <a:pt x="168856" y="136861"/>
                </a:lnTo>
                <a:lnTo>
                  <a:pt x="171833" y="140788"/>
                </a:lnTo>
                <a:lnTo>
                  <a:pt x="174810" y="145390"/>
                </a:lnTo>
                <a:lnTo>
                  <a:pt x="177786" y="150443"/>
                </a:lnTo>
                <a:lnTo>
                  <a:pt x="179771" y="155796"/>
                </a:lnTo>
                <a:lnTo>
                  <a:pt x="181093" y="161349"/>
                </a:lnTo>
                <a:lnTo>
                  <a:pt x="181975" y="167035"/>
                </a:lnTo>
                <a:lnTo>
                  <a:pt x="181571" y="174795"/>
                </a:lnTo>
                <a:lnTo>
                  <a:pt x="180310" y="183936"/>
                </a:lnTo>
                <a:lnTo>
                  <a:pt x="178476" y="194000"/>
                </a:lnTo>
                <a:lnTo>
                  <a:pt x="176262" y="202693"/>
                </a:lnTo>
                <a:lnTo>
                  <a:pt x="173793" y="210473"/>
                </a:lnTo>
                <a:lnTo>
                  <a:pt x="171155" y="217644"/>
                </a:lnTo>
                <a:lnTo>
                  <a:pt x="167413" y="226393"/>
                </a:lnTo>
                <a:lnTo>
                  <a:pt x="157962" y="246698"/>
                </a:lnTo>
                <a:lnTo>
                  <a:pt x="153656" y="254692"/>
                </a:lnTo>
                <a:lnTo>
                  <a:pt x="149793" y="261014"/>
                </a:lnTo>
                <a:lnTo>
                  <a:pt x="146226" y="266220"/>
                </a:lnTo>
                <a:lnTo>
                  <a:pt x="142855" y="270684"/>
                </a:lnTo>
                <a:lnTo>
                  <a:pt x="139616" y="274652"/>
                </a:lnTo>
                <a:lnTo>
                  <a:pt x="136464" y="278289"/>
                </a:lnTo>
                <a:lnTo>
                  <a:pt x="132378" y="281706"/>
                </a:lnTo>
                <a:lnTo>
                  <a:pt x="127670" y="284976"/>
                </a:lnTo>
                <a:lnTo>
                  <a:pt x="122547" y="288149"/>
                </a:lnTo>
                <a:lnTo>
                  <a:pt x="118140" y="291256"/>
                </a:lnTo>
                <a:lnTo>
                  <a:pt x="114210" y="294319"/>
                </a:lnTo>
                <a:lnTo>
                  <a:pt x="110597" y="297354"/>
                </a:lnTo>
                <a:lnTo>
                  <a:pt x="106204" y="299377"/>
                </a:lnTo>
                <a:lnTo>
                  <a:pt x="101290" y="300726"/>
                </a:lnTo>
                <a:lnTo>
                  <a:pt x="96032" y="301625"/>
                </a:lnTo>
                <a:lnTo>
                  <a:pt x="89549" y="301232"/>
                </a:lnTo>
                <a:lnTo>
                  <a:pt x="82250" y="299978"/>
                </a:lnTo>
                <a:lnTo>
                  <a:pt x="74408" y="298150"/>
                </a:lnTo>
                <a:lnTo>
                  <a:pt x="68188" y="296931"/>
                </a:lnTo>
                <a:lnTo>
                  <a:pt x="63048" y="296118"/>
                </a:lnTo>
                <a:lnTo>
                  <a:pt x="58630" y="295577"/>
                </a:lnTo>
                <a:lnTo>
                  <a:pt x="54692" y="294223"/>
                </a:lnTo>
                <a:lnTo>
                  <a:pt x="51075" y="292329"/>
                </a:lnTo>
                <a:lnTo>
                  <a:pt x="47671" y="290074"/>
                </a:lnTo>
                <a:lnTo>
                  <a:pt x="43417" y="286587"/>
                </a:lnTo>
                <a:lnTo>
                  <a:pt x="38597" y="282276"/>
                </a:lnTo>
                <a:lnTo>
                  <a:pt x="33400" y="277419"/>
                </a:lnTo>
                <a:lnTo>
                  <a:pt x="28943" y="272197"/>
                </a:lnTo>
                <a:lnTo>
                  <a:pt x="24979" y="266730"/>
                </a:lnTo>
                <a:lnTo>
                  <a:pt x="14075" y="2498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PenAnnotation70"/>
          <p:cNvSpPr/>
          <p:nvPr/>
        </p:nvSpPr>
        <p:spPr>
          <a:xfrm>
            <a:off x="7197483" y="4929187"/>
            <a:ext cx="158672" cy="410767"/>
          </a:xfrm>
          <a:custGeom>
            <a:avLst/>
            <a:gdLst/>
            <a:ahLst/>
            <a:cxnLst/>
            <a:rect l="0" t="0" r="0" b="0"/>
            <a:pathLst>
              <a:path w="158672" h="410767">
                <a:moveTo>
                  <a:pt x="71282" y="0"/>
                </a:moveTo>
                <a:lnTo>
                  <a:pt x="66541" y="14221"/>
                </a:lnTo>
                <a:lnTo>
                  <a:pt x="64153" y="20395"/>
                </a:lnTo>
                <a:lnTo>
                  <a:pt x="61569" y="26495"/>
                </a:lnTo>
                <a:lnTo>
                  <a:pt x="56050" y="38564"/>
                </a:lnTo>
                <a:lnTo>
                  <a:pt x="44424" y="62482"/>
                </a:lnTo>
                <a:lnTo>
                  <a:pt x="41470" y="68444"/>
                </a:lnTo>
                <a:lnTo>
                  <a:pt x="38509" y="75395"/>
                </a:lnTo>
                <a:lnTo>
                  <a:pt x="35543" y="83006"/>
                </a:lnTo>
                <a:lnTo>
                  <a:pt x="29602" y="99399"/>
                </a:lnTo>
                <a:lnTo>
                  <a:pt x="14726" y="143030"/>
                </a:lnTo>
                <a:lnTo>
                  <a:pt x="11750" y="154885"/>
                </a:lnTo>
                <a:lnTo>
                  <a:pt x="8774" y="168741"/>
                </a:lnTo>
                <a:lnTo>
                  <a:pt x="5798" y="183931"/>
                </a:lnTo>
                <a:lnTo>
                  <a:pt x="3813" y="197035"/>
                </a:lnTo>
                <a:lnTo>
                  <a:pt x="2490" y="208747"/>
                </a:lnTo>
                <a:lnTo>
                  <a:pt x="1609" y="219532"/>
                </a:lnTo>
                <a:lnTo>
                  <a:pt x="1021" y="229698"/>
                </a:lnTo>
                <a:lnTo>
                  <a:pt x="367" y="248932"/>
                </a:lnTo>
                <a:lnTo>
                  <a:pt x="0" y="276494"/>
                </a:lnTo>
                <a:lnTo>
                  <a:pt x="940" y="284541"/>
                </a:lnTo>
                <a:lnTo>
                  <a:pt x="2559" y="291889"/>
                </a:lnTo>
                <a:lnTo>
                  <a:pt x="4630" y="298772"/>
                </a:lnTo>
                <a:lnTo>
                  <a:pt x="6012" y="305345"/>
                </a:lnTo>
                <a:lnTo>
                  <a:pt x="7547" y="317941"/>
                </a:lnTo>
                <a:lnTo>
                  <a:pt x="10874" y="327508"/>
                </a:lnTo>
                <a:lnTo>
                  <a:pt x="13151" y="331448"/>
                </a:lnTo>
                <a:lnTo>
                  <a:pt x="16653" y="335067"/>
                </a:lnTo>
                <a:lnTo>
                  <a:pt x="20973" y="338472"/>
                </a:lnTo>
                <a:lnTo>
                  <a:pt x="25836" y="341733"/>
                </a:lnTo>
                <a:lnTo>
                  <a:pt x="30071" y="344901"/>
                </a:lnTo>
                <a:lnTo>
                  <a:pt x="33886" y="348004"/>
                </a:lnTo>
                <a:lnTo>
                  <a:pt x="37421" y="351065"/>
                </a:lnTo>
                <a:lnTo>
                  <a:pt x="40771" y="353106"/>
                </a:lnTo>
                <a:lnTo>
                  <a:pt x="43996" y="354466"/>
                </a:lnTo>
                <a:lnTo>
                  <a:pt x="47138" y="355373"/>
                </a:lnTo>
                <a:lnTo>
                  <a:pt x="51217" y="355978"/>
                </a:lnTo>
                <a:lnTo>
                  <a:pt x="55921" y="356381"/>
                </a:lnTo>
                <a:lnTo>
                  <a:pt x="61042" y="356650"/>
                </a:lnTo>
                <a:lnTo>
                  <a:pt x="65447" y="355837"/>
                </a:lnTo>
                <a:lnTo>
                  <a:pt x="69377" y="354303"/>
                </a:lnTo>
                <a:lnTo>
                  <a:pt x="72988" y="352288"/>
                </a:lnTo>
                <a:lnTo>
                  <a:pt x="82293" y="347403"/>
                </a:lnTo>
                <a:lnTo>
                  <a:pt x="87552" y="344712"/>
                </a:lnTo>
                <a:lnTo>
                  <a:pt x="92051" y="341924"/>
                </a:lnTo>
                <a:lnTo>
                  <a:pt x="96042" y="339075"/>
                </a:lnTo>
                <a:lnTo>
                  <a:pt x="99695" y="336183"/>
                </a:lnTo>
                <a:lnTo>
                  <a:pt x="104114" y="332270"/>
                </a:lnTo>
                <a:lnTo>
                  <a:pt x="114317" y="322631"/>
                </a:lnTo>
                <a:lnTo>
                  <a:pt x="119816" y="315298"/>
                </a:lnTo>
                <a:lnTo>
                  <a:pt x="125466" y="306441"/>
                </a:lnTo>
                <a:lnTo>
                  <a:pt x="131217" y="296568"/>
                </a:lnTo>
                <a:lnTo>
                  <a:pt x="140253" y="280305"/>
                </a:lnTo>
                <a:lnTo>
                  <a:pt x="144052" y="273190"/>
                </a:lnTo>
                <a:lnTo>
                  <a:pt x="147577" y="264479"/>
                </a:lnTo>
                <a:lnTo>
                  <a:pt x="150918" y="254702"/>
                </a:lnTo>
                <a:lnTo>
                  <a:pt x="154138" y="244215"/>
                </a:lnTo>
                <a:lnTo>
                  <a:pt x="156285" y="235240"/>
                </a:lnTo>
                <a:lnTo>
                  <a:pt x="157716" y="227272"/>
                </a:lnTo>
                <a:lnTo>
                  <a:pt x="158671" y="219975"/>
                </a:lnTo>
                <a:lnTo>
                  <a:pt x="158315" y="212135"/>
                </a:lnTo>
                <a:lnTo>
                  <a:pt x="157085" y="203931"/>
                </a:lnTo>
                <a:lnTo>
                  <a:pt x="155273" y="195485"/>
                </a:lnTo>
                <a:lnTo>
                  <a:pt x="153260" y="183455"/>
                </a:lnTo>
                <a:lnTo>
                  <a:pt x="152724" y="178858"/>
                </a:lnTo>
                <a:lnTo>
                  <a:pt x="151373" y="174801"/>
                </a:lnTo>
                <a:lnTo>
                  <a:pt x="147227" y="167648"/>
                </a:lnTo>
                <a:lnTo>
                  <a:pt x="144733" y="165343"/>
                </a:lnTo>
                <a:lnTo>
                  <a:pt x="142077" y="163807"/>
                </a:lnTo>
                <a:lnTo>
                  <a:pt x="139315" y="162783"/>
                </a:lnTo>
                <a:lnTo>
                  <a:pt x="136481" y="162100"/>
                </a:lnTo>
                <a:lnTo>
                  <a:pt x="133600" y="161644"/>
                </a:lnTo>
                <a:lnTo>
                  <a:pt x="130686" y="161342"/>
                </a:lnTo>
                <a:lnTo>
                  <a:pt x="127752" y="161139"/>
                </a:lnTo>
                <a:lnTo>
                  <a:pt x="124804" y="161004"/>
                </a:lnTo>
                <a:lnTo>
                  <a:pt x="121846" y="160914"/>
                </a:lnTo>
                <a:lnTo>
                  <a:pt x="118882" y="161846"/>
                </a:lnTo>
                <a:lnTo>
                  <a:pt x="115914" y="163460"/>
                </a:lnTo>
                <a:lnTo>
                  <a:pt x="112942" y="165528"/>
                </a:lnTo>
                <a:lnTo>
                  <a:pt x="109970" y="167899"/>
                </a:lnTo>
                <a:lnTo>
                  <a:pt x="106996" y="170472"/>
                </a:lnTo>
                <a:lnTo>
                  <a:pt x="104021" y="173179"/>
                </a:lnTo>
                <a:lnTo>
                  <a:pt x="101045" y="176969"/>
                </a:lnTo>
                <a:lnTo>
                  <a:pt x="98070" y="181478"/>
                </a:lnTo>
                <a:lnTo>
                  <a:pt x="95094" y="186470"/>
                </a:lnTo>
                <a:lnTo>
                  <a:pt x="92118" y="190790"/>
                </a:lnTo>
                <a:lnTo>
                  <a:pt x="89141" y="194662"/>
                </a:lnTo>
                <a:lnTo>
                  <a:pt x="86165" y="198235"/>
                </a:lnTo>
                <a:lnTo>
                  <a:pt x="83188" y="202603"/>
                </a:lnTo>
                <a:lnTo>
                  <a:pt x="80211" y="207498"/>
                </a:lnTo>
                <a:lnTo>
                  <a:pt x="77235" y="212746"/>
                </a:lnTo>
                <a:lnTo>
                  <a:pt x="73928" y="223869"/>
                </a:lnTo>
                <a:lnTo>
                  <a:pt x="71466" y="235427"/>
                </a:lnTo>
                <a:lnTo>
                  <a:pt x="67065" y="247178"/>
                </a:lnTo>
                <a:lnTo>
                  <a:pt x="65494" y="256067"/>
                </a:lnTo>
                <a:lnTo>
                  <a:pt x="64447" y="266953"/>
                </a:lnTo>
                <a:lnTo>
                  <a:pt x="63748" y="279172"/>
                </a:lnTo>
                <a:lnTo>
                  <a:pt x="64276" y="293271"/>
                </a:lnTo>
                <a:lnTo>
                  <a:pt x="65619" y="308623"/>
                </a:lnTo>
                <a:lnTo>
                  <a:pt x="67506" y="324812"/>
                </a:lnTo>
                <a:lnTo>
                  <a:pt x="68765" y="337587"/>
                </a:lnTo>
                <a:lnTo>
                  <a:pt x="69605" y="348090"/>
                </a:lnTo>
                <a:lnTo>
                  <a:pt x="70164" y="357076"/>
                </a:lnTo>
                <a:lnTo>
                  <a:pt x="72521" y="367035"/>
                </a:lnTo>
                <a:lnTo>
                  <a:pt x="76076" y="377643"/>
                </a:lnTo>
                <a:lnTo>
                  <a:pt x="89142" y="4107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PenAnnotation71"/>
          <p:cNvSpPr/>
          <p:nvPr/>
        </p:nvSpPr>
        <p:spPr>
          <a:xfrm>
            <a:off x="7504722" y="5054203"/>
            <a:ext cx="130161" cy="26790"/>
          </a:xfrm>
          <a:custGeom>
            <a:avLst/>
            <a:gdLst/>
            <a:ahLst/>
            <a:cxnLst/>
            <a:rect l="0" t="0" r="0" b="0"/>
            <a:pathLst>
              <a:path w="130161" h="26790">
                <a:moveTo>
                  <a:pt x="5145" y="0"/>
                </a:moveTo>
                <a:lnTo>
                  <a:pt x="404" y="4740"/>
                </a:lnTo>
                <a:lnTo>
                  <a:pt x="0" y="6136"/>
                </a:lnTo>
                <a:lnTo>
                  <a:pt x="723" y="7067"/>
                </a:lnTo>
                <a:lnTo>
                  <a:pt x="2197" y="7688"/>
                </a:lnTo>
                <a:lnTo>
                  <a:pt x="4171" y="8102"/>
                </a:lnTo>
                <a:lnTo>
                  <a:pt x="6480" y="8378"/>
                </a:lnTo>
                <a:lnTo>
                  <a:pt x="9012" y="8562"/>
                </a:lnTo>
                <a:lnTo>
                  <a:pt x="12684" y="8684"/>
                </a:lnTo>
                <a:lnTo>
                  <a:pt x="33747" y="8897"/>
                </a:lnTo>
                <a:lnTo>
                  <a:pt x="43495" y="8920"/>
                </a:lnTo>
                <a:lnTo>
                  <a:pt x="48571" y="9915"/>
                </a:lnTo>
                <a:lnTo>
                  <a:pt x="54932" y="11571"/>
                </a:lnTo>
                <a:lnTo>
                  <a:pt x="62148" y="13667"/>
                </a:lnTo>
                <a:lnTo>
                  <a:pt x="72913" y="16057"/>
                </a:lnTo>
                <a:lnTo>
                  <a:pt x="13016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PenAnnotation72"/>
          <p:cNvSpPr/>
          <p:nvPr/>
        </p:nvSpPr>
        <p:spPr>
          <a:xfrm>
            <a:off x="7752746" y="4875718"/>
            <a:ext cx="194676" cy="437447"/>
          </a:xfrm>
          <a:custGeom>
            <a:avLst/>
            <a:gdLst/>
            <a:ahLst/>
            <a:cxnLst/>
            <a:rect l="0" t="0" r="0" b="0"/>
            <a:pathLst>
              <a:path w="194676" h="437447">
                <a:moveTo>
                  <a:pt x="194675" y="8821"/>
                </a:moveTo>
                <a:lnTo>
                  <a:pt x="185195" y="4080"/>
                </a:lnTo>
                <a:lnTo>
                  <a:pt x="181410" y="2684"/>
                </a:lnTo>
                <a:lnTo>
                  <a:pt x="177894" y="1753"/>
                </a:lnTo>
                <a:lnTo>
                  <a:pt x="174558" y="1132"/>
                </a:lnTo>
                <a:lnTo>
                  <a:pt x="171343" y="718"/>
                </a:lnTo>
                <a:lnTo>
                  <a:pt x="168206" y="443"/>
                </a:lnTo>
                <a:lnTo>
                  <a:pt x="165122" y="259"/>
                </a:lnTo>
                <a:lnTo>
                  <a:pt x="156406" y="54"/>
                </a:lnTo>
                <a:lnTo>
                  <a:pt x="151303" y="0"/>
                </a:lnTo>
                <a:lnTo>
                  <a:pt x="145916" y="956"/>
                </a:lnTo>
                <a:lnTo>
                  <a:pt x="140341" y="2585"/>
                </a:lnTo>
                <a:lnTo>
                  <a:pt x="134640" y="4664"/>
                </a:lnTo>
                <a:lnTo>
                  <a:pt x="129847" y="6049"/>
                </a:lnTo>
                <a:lnTo>
                  <a:pt x="125660" y="6973"/>
                </a:lnTo>
                <a:lnTo>
                  <a:pt x="121876" y="7589"/>
                </a:lnTo>
                <a:lnTo>
                  <a:pt x="117369" y="8992"/>
                </a:lnTo>
                <a:lnTo>
                  <a:pt x="112380" y="10919"/>
                </a:lnTo>
                <a:lnTo>
                  <a:pt x="107070" y="13196"/>
                </a:lnTo>
                <a:lnTo>
                  <a:pt x="100553" y="16698"/>
                </a:lnTo>
                <a:lnTo>
                  <a:pt x="93231" y="21018"/>
                </a:lnTo>
                <a:lnTo>
                  <a:pt x="85374" y="25882"/>
                </a:lnTo>
                <a:lnTo>
                  <a:pt x="78151" y="31109"/>
                </a:lnTo>
                <a:lnTo>
                  <a:pt x="71353" y="36578"/>
                </a:lnTo>
                <a:lnTo>
                  <a:pt x="64835" y="42209"/>
                </a:lnTo>
                <a:lnTo>
                  <a:pt x="58506" y="47947"/>
                </a:lnTo>
                <a:lnTo>
                  <a:pt x="46181" y="59614"/>
                </a:lnTo>
                <a:lnTo>
                  <a:pt x="32828" y="72598"/>
                </a:lnTo>
                <a:lnTo>
                  <a:pt x="29230" y="78128"/>
                </a:lnTo>
                <a:lnTo>
                  <a:pt x="25839" y="84791"/>
                </a:lnTo>
                <a:lnTo>
                  <a:pt x="22587" y="92210"/>
                </a:lnTo>
                <a:lnTo>
                  <a:pt x="16327" y="105744"/>
                </a:lnTo>
                <a:lnTo>
                  <a:pt x="13268" y="112132"/>
                </a:lnTo>
                <a:lnTo>
                  <a:pt x="10237" y="120359"/>
                </a:lnTo>
                <a:lnTo>
                  <a:pt x="7225" y="129812"/>
                </a:lnTo>
                <a:lnTo>
                  <a:pt x="4224" y="140083"/>
                </a:lnTo>
                <a:lnTo>
                  <a:pt x="2224" y="148915"/>
                </a:lnTo>
                <a:lnTo>
                  <a:pt x="890" y="156787"/>
                </a:lnTo>
                <a:lnTo>
                  <a:pt x="0" y="164020"/>
                </a:lnTo>
                <a:lnTo>
                  <a:pt x="400" y="172811"/>
                </a:lnTo>
                <a:lnTo>
                  <a:pt x="1658" y="182639"/>
                </a:lnTo>
                <a:lnTo>
                  <a:pt x="3490" y="193160"/>
                </a:lnTo>
                <a:lnTo>
                  <a:pt x="5702" y="200175"/>
                </a:lnTo>
                <a:lnTo>
                  <a:pt x="8170" y="204851"/>
                </a:lnTo>
                <a:lnTo>
                  <a:pt x="10808" y="207968"/>
                </a:lnTo>
                <a:lnTo>
                  <a:pt x="14550" y="211039"/>
                </a:lnTo>
                <a:lnTo>
                  <a:pt x="19029" y="214078"/>
                </a:lnTo>
                <a:lnTo>
                  <a:pt x="24000" y="217096"/>
                </a:lnTo>
                <a:lnTo>
                  <a:pt x="28306" y="220101"/>
                </a:lnTo>
                <a:lnTo>
                  <a:pt x="32168" y="223096"/>
                </a:lnTo>
                <a:lnTo>
                  <a:pt x="35735" y="226085"/>
                </a:lnTo>
                <a:lnTo>
                  <a:pt x="39107" y="228078"/>
                </a:lnTo>
                <a:lnTo>
                  <a:pt x="42346" y="229406"/>
                </a:lnTo>
                <a:lnTo>
                  <a:pt x="45497" y="230292"/>
                </a:lnTo>
                <a:lnTo>
                  <a:pt x="49583" y="229890"/>
                </a:lnTo>
                <a:lnTo>
                  <a:pt x="54291" y="228630"/>
                </a:lnTo>
                <a:lnTo>
                  <a:pt x="59414" y="226798"/>
                </a:lnTo>
                <a:lnTo>
                  <a:pt x="64814" y="224584"/>
                </a:lnTo>
                <a:lnTo>
                  <a:pt x="70398" y="222116"/>
                </a:lnTo>
                <a:lnTo>
                  <a:pt x="76104" y="219479"/>
                </a:lnTo>
                <a:lnTo>
                  <a:pt x="80902" y="216728"/>
                </a:lnTo>
                <a:lnTo>
                  <a:pt x="85092" y="213902"/>
                </a:lnTo>
                <a:lnTo>
                  <a:pt x="88878" y="211026"/>
                </a:lnTo>
                <a:lnTo>
                  <a:pt x="93385" y="207124"/>
                </a:lnTo>
                <a:lnTo>
                  <a:pt x="98376" y="202538"/>
                </a:lnTo>
                <a:lnTo>
                  <a:pt x="112233" y="189250"/>
                </a:lnTo>
                <a:lnTo>
                  <a:pt x="115902" y="185662"/>
                </a:lnTo>
                <a:lnTo>
                  <a:pt x="119340" y="181285"/>
                </a:lnTo>
                <a:lnTo>
                  <a:pt x="122623" y="176382"/>
                </a:lnTo>
                <a:lnTo>
                  <a:pt x="144504" y="140035"/>
                </a:lnTo>
                <a:lnTo>
                  <a:pt x="150313" y="128047"/>
                </a:lnTo>
                <a:lnTo>
                  <a:pt x="155179" y="116086"/>
                </a:lnTo>
                <a:lnTo>
                  <a:pt x="170116" y="73114"/>
                </a:lnTo>
                <a:lnTo>
                  <a:pt x="173839" y="59554"/>
                </a:lnTo>
                <a:lnTo>
                  <a:pt x="175494" y="49229"/>
                </a:lnTo>
                <a:lnTo>
                  <a:pt x="176228" y="38025"/>
                </a:lnTo>
                <a:lnTo>
                  <a:pt x="177416" y="34243"/>
                </a:lnTo>
                <a:lnTo>
                  <a:pt x="179200" y="31722"/>
                </a:lnTo>
                <a:lnTo>
                  <a:pt x="181382" y="30041"/>
                </a:lnTo>
                <a:lnTo>
                  <a:pt x="182837" y="27929"/>
                </a:lnTo>
                <a:lnTo>
                  <a:pt x="184453" y="22936"/>
                </a:lnTo>
                <a:lnTo>
                  <a:pt x="183892" y="21207"/>
                </a:lnTo>
                <a:lnTo>
                  <a:pt x="182526" y="20055"/>
                </a:lnTo>
                <a:lnTo>
                  <a:pt x="180623" y="19287"/>
                </a:lnTo>
                <a:lnTo>
                  <a:pt x="179354" y="19767"/>
                </a:lnTo>
                <a:lnTo>
                  <a:pt x="178507" y="21079"/>
                </a:lnTo>
                <a:lnTo>
                  <a:pt x="177568" y="25183"/>
                </a:lnTo>
                <a:lnTo>
                  <a:pt x="177039" y="38032"/>
                </a:lnTo>
                <a:lnTo>
                  <a:pt x="176825" y="124130"/>
                </a:lnTo>
                <a:lnTo>
                  <a:pt x="175829" y="138279"/>
                </a:lnTo>
                <a:lnTo>
                  <a:pt x="170681" y="191156"/>
                </a:lnTo>
                <a:lnTo>
                  <a:pt x="169750" y="204792"/>
                </a:lnTo>
                <a:lnTo>
                  <a:pt x="169128" y="216859"/>
                </a:lnTo>
                <a:lnTo>
                  <a:pt x="168438" y="259371"/>
                </a:lnTo>
                <a:lnTo>
                  <a:pt x="168255" y="285987"/>
                </a:lnTo>
                <a:lnTo>
                  <a:pt x="167139" y="305715"/>
                </a:lnTo>
                <a:lnTo>
                  <a:pt x="165404" y="320852"/>
                </a:lnTo>
                <a:lnTo>
                  <a:pt x="163255" y="332927"/>
                </a:lnTo>
                <a:lnTo>
                  <a:pt x="161822" y="343954"/>
                </a:lnTo>
                <a:lnTo>
                  <a:pt x="160867" y="354282"/>
                </a:lnTo>
                <a:lnTo>
                  <a:pt x="160230" y="364144"/>
                </a:lnTo>
                <a:lnTo>
                  <a:pt x="159523" y="380394"/>
                </a:lnTo>
                <a:lnTo>
                  <a:pt x="159125" y="398052"/>
                </a:lnTo>
                <a:lnTo>
                  <a:pt x="158957" y="4374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PenAnnotation73"/>
          <p:cNvSpPr/>
          <p:nvPr/>
        </p:nvSpPr>
        <p:spPr>
          <a:xfrm>
            <a:off x="8090329" y="4955976"/>
            <a:ext cx="8898" cy="348259"/>
          </a:xfrm>
          <a:custGeom>
            <a:avLst/>
            <a:gdLst/>
            <a:ahLst/>
            <a:cxnLst/>
            <a:rect l="0" t="0" r="0" b="0"/>
            <a:pathLst>
              <a:path w="8898" h="348259">
                <a:moveTo>
                  <a:pt x="8897" y="0"/>
                </a:moveTo>
                <a:lnTo>
                  <a:pt x="8897" y="73184"/>
                </a:lnTo>
                <a:lnTo>
                  <a:pt x="6251" y="113886"/>
                </a:lnTo>
                <a:lnTo>
                  <a:pt x="2761" y="161741"/>
                </a:lnTo>
                <a:lnTo>
                  <a:pt x="1208" y="189625"/>
                </a:lnTo>
                <a:lnTo>
                  <a:pt x="519" y="211277"/>
                </a:lnTo>
                <a:lnTo>
                  <a:pt x="131" y="248140"/>
                </a:lnTo>
                <a:lnTo>
                  <a:pt x="0" y="294967"/>
                </a:lnTo>
                <a:lnTo>
                  <a:pt x="982" y="304794"/>
                </a:lnTo>
                <a:lnTo>
                  <a:pt x="2628" y="315313"/>
                </a:lnTo>
                <a:lnTo>
                  <a:pt x="8897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PenAnnotation74"/>
          <p:cNvSpPr/>
          <p:nvPr/>
        </p:nvSpPr>
        <p:spPr>
          <a:xfrm>
            <a:off x="8197453" y="4929187"/>
            <a:ext cx="8930" cy="312540"/>
          </a:xfrm>
          <a:custGeom>
            <a:avLst/>
            <a:gdLst/>
            <a:ahLst/>
            <a:cxnLst/>
            <a:rect l="0" t="0" r="0" b="0"/>
            <a:pathLst>
              <a:path w="8930" h="312540">
                <a:moveTo>
                  <a:pt x="0" y="0"/>
                </a:moveTo>
                <a:lnTo>
                  <a:pt x="0" y="113089"/>
                </a:lnTo>
                <a:lnTo>
                  <a:pt x="992" y="142861"/>
                </a:lnTo>
                <a:lnTo>
                  <a:pt x="2646" y="167670"/>
                </a:lnTo>
                <a:lnTo>
                  <a:pt x="4740" y="189171"/>
                </a:lnTo>
                <a:lnTo>
                  <a:pt x="6137" y="206481"/>
                </a:lnTo>
                <a:lnTo>
                  <a:pt x="7068" y="220998"/>
                </a:lnTo>
                <a:lnTo>
                  <a:pt x="8378" y="250358"/>
                </a:lnTo>
                <a:lnTo>
                  <a:pt x="8684" y="263075"/>
                </a:lnTo>
                <a:lnTo>
                  <a:pt x="8929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PenAnnotation75"/>
          <p:cNvSpPr/>
          <p:nvPr/>
        </p:nvSpPr>
        <p:spPr>
          <a:xfrm>
            <a:off x="8001000" y="4857750"/>
            <a:ext cx="285751" cy="125016"/>
          </a:xfrm>
          <a:custGeom>
            <a:avLst/>
            <a:gdLst/>
            <a:ahLst/>
            <a:cxnLst/>
            <a:rect l="0" t="0" r="0" b="0"/>
            <a:pathLst>
              <a:path w="285751" h="125016">
                <a:moveTo>
                  <a:pt x="0" y="125015"/>
                </a:moveTo>
                <a:lnTo>
                  <a:pt x="0" y="115534"/>
                </a:lnTo>
                <a:lnTo>
                  <a:pt x="992" y="111749"/>
                </a:lnTo>
                <a:lnTo>
                  <a:pt x="2645" y="108234"/>
                </a:lnTo>
                <a:lnTo>
                  <a:pt x="7688" y="100203"/>
                </a:lnTo>
                <a:lnTo>
                  <a:pt x="11024" y="96459"/>
                </a:lnTo>
                <a:lnTo>
                  <a:pt x="15812" y="91488"/>
                </a:lnTo>
                <a:lnTo>
                  <a:pt x="38731" y="68430"/>
                </a:lnTo>
                <a:lnTo>
                  <a:pt x="43680" y="64472"/>
                </a:lnTo>
                <a:lnTo>
                  <a:pt x="49956" y="59848"/>
                </a:lnTo>
                <a:lnTo>
                  <a:pt x="57116" y="54781"/>
                </a:lnTo>
                <a:lnTo>
                  <a:pt x="62882" y="50412"/>
                </a:lnTo>
                <a:lnTo>
                  <a:pt x="67718" y="46506"/>
                </a:lnTo>
                <a:lnTo>
                  <a:pt x="71934" y="42910"/>
                </a:lnTo>
                <a:lnTo>
                  <a:pt x="75738" y="40513"/>
                </a:lnTo>
                <a:lnTo>
                  <a:pt x="82608" y="37849"/>
                </a:lnTo>
                <a:lnTo>
                  <a:pt x="87814" y="37139"/>
                </a:lnTo>
                <a:lnTo>
                  <a:pt x="94261" y="36665"/>
                </a:lnTo>
                <a:lnTo>
                  <a:pt x="101537" y="36349"/>
                </a:lnTo>
                <a:lnTo>
                  <a:pt x="108370" y="37131"/>
                </a:lnTo>
                <a:lnTo>
                  <a:pt x="114911" y="38645"/>
                </a:lnTo>
                <a:lnTo>
                  <a:pt x="121255" y="40646"/>
                </a:lnTo>
                <a:lnTo>
                  <a:pt x="126477" y="41980"/>
                </a:lnTo>
                <a:lnTo>
                  <a:pt x="134925" y="43462"/>
                </a:lnTo>
                <a:lnTo>
                  <a:pt x="142537" y="45842"/>
                </a:lnTo>
                <a:lnTo>
                  <a:pt x="152571" y="49412"/>
                </a:lnTo>
                <a:lnTo>
                  <a:pt x="164221" y="53778"/>
                </a:lnTo>
                <a:lnTo>
                  <a:pt x="173973" y="57679"/>
                </a:lnTo>
                <a:lnTo>
                  <a:pt x="182459" y="61273"/>
                </a:lnTo>
                <a:lnTo>
                  <a:pt x="190100" y="64661"/>
                </a:lnTo>
                <a:lnTo>
                  <a:pt x="196186" y="66920"/>
                </a:lnTo>
                <a:lnTo>
                  <a:pt x="201236" y="68426"/>
                </a:lnTo>
                <a:lnTo>
                  <a:pt x="205595" y="69430"/>
                </a:lnTo>
                <a:lnTo>
                  <a:pt x="210485" y="70098"/>
                </a:lnTo>
                <a:lnTo>
                  <a:pt x="215730" y="70545"/>
                </a:lnTo>
                <a:lnTo>
                  <a:pt x="221210" y="70842"/>
                </a:lnTo>
                <a:lnTo>
                  <a:pt x="225856" y="70048"/>
                </a:lnTo>
                <a:lnTo>
                  <a:pt x="233665" y="66520"/>
                </a:lnTo>
                <a:lnTo>
                  <a:pt x="237135" y="64190"/>
                </a:lnTo>
                <a:lnTo>
                  <a:pt x="240441" y="61645"/>
                </a:lnTo>
                <a:lnTo>
                  <a:pt x="243637" y="58956"/>
                </a:lnTo>
                <a:lnTo>
                  <a:pt x="246760" y="56171"/>
                </a:lnTo>
                <a:lnTo>
                  <a:pt x="252876" y="50431"/>
                </a:lnTo>
                <a:lnTo>
                  <a:pt x="256888" y="45527"/>
                </a:lnTo>
                <a:lnTo>
                  <a:pt x="261549" y="39280"/>
                </a:lnTo>
                <a:lnTo>
                  <a:pt x="266639" y="32140"/>
                </a:lnTo>
                <a:lnTo>
                  <a:pt x="271025" y="25396"/>
                </a:lnTo>
                <a:lnTo>
                  <a:pt x="274941" y="18915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PenAnnotation76"/>
          <p:cNvSpPr/>
          <p:nvPr/>
        </p:nvSpPr>
        <p:spPr>
          <a:xfrm>
            <a:off x="6992313" y="5465231"/>
            <a:ext cx="174070" cy="329784"/>
          </a:xfrm>
          <a:custGeom>
            <a:avLst/>
            <a:gdLst/>
            <a:ahLst/>
            <a:cxnLst/>
            <a:rect l="0" t="0" r="0" b="0"/>
            <a:pathLst>
              <a:path w="174070" h="329784">
                <a:moveTo>
                  <a:pt x="8562" y="53315"/>
                </a:moveTo>
                <a:lnTo>
                  <a:pt x="3821" y="53315"/>
                </a:lnTo>
                <a:lnTo>
                  <a:pt x="2425" y="52324"/>
                </a:lnTo>
                <a:lnTo>
                  <a:pt x="1494" y="50670"/>
                </a:lnTo>
                <a:lnTo>
                  <a:pt x="459" y="46186"/>
                </a:lnTo>
                <a:lnTo>
                  <a:pt x="0" y="40887"/>
                </a:lnTo>
                <a:lnTo>
                  <a:pt x="869" y="38084"/>
                </a:lnTo>
                <a:lnTo>
                  <a:pt x="4481" y="32325"/>
                </a:lnTo>
                <a:lnTo>
                  <a:pt x="7826" y="29400"/>
                </a:lnTo>
                <a:lnTo>
                  <a:pt x="12040" y="26458"/>
                </a:lnTo>
                <a:lnTo>
                  <a:pt x="16833" y="23504"/>
                </a:lnTo>
                <a:lnTo>
                  <a:pt x="22014" y="19550"/>
                </a:lnTo>
                <a:lnTo>
                  <a:pt x="27452" y="14931"/>
                </a:lnTo>
                <a:lnTo>
                  <a:pt x="33061" y="9866"/>
                </a:lnTo>
                <a:lnTo>
                  <a:pt x="37793" y="6490"/>
                </a:lnTo>
                <a:lnTo>
                  <a:pt x="41940" y="4239"/>
                </a:lnTo>
                <a:lnTo>
                  <a:pt x="45696" y="2739"/>
                </a:lnTo>
                <a:lnTo>
                  <a:pt x="50185" y="1738"/>
                </a:lnTo>
                <a:lnTo>
                  <a:pt x="55163" y="1071"/>
                </a:lnTo>
                <a:lnTo>
                  <a:pt x="60465" y="626"/>
                </a:lnTo>
                <a:lnTo>
                  <a:pt x="64991" y="330"/>
                </a:lnTo>
                <a:lnTo>
                  <a:pt x="72668" y="0"/>
                </a:lnTo>
                <a:lnTo>
                  <a:pt x="76104" y="905"/>
                </a:lnTo>
                <a:lnTo>
                  <a:pt x="79387" y="2500"/>
                </a:lnTo>
                <a:lnTo>
                  <a:pt x="82567" y="4556"/>
                </a:lnTo>
                <a:lnTo>
                  <a:pt x="85680" y="6919"/>
                </a:lnTo>
                <a:lnTo>
                  <a:pt x="88747" y="9485"/>
                </a:lnTo>
                <a:lnTo>
                  <a:pt x="91784" y="12190"/>
                </a:lnTo>
                <a:lnTo>
                  <a:pt x="93809" y="15976"/>
                </a:lnTo>
                <a:lnTo>
                  <a:pt x="96058" y="25476"/>
                </a:lnTo>
                <a:lnTo>
                  <a:pt x="96658" y="30787"/>
                </a:lnTo>
                <a:lnTo>
                  <a:pt x="97059" y="36312"/>
                </a:lnTo>
                <a:lnTo>
                  <a:pt x="97325" y="41980"/>
                </a:lnTo>
                <a:lnTo>
                  <a:pt x="97621" y="53569"/>
                </a:lnTo>
                <a:lnTo>
                  <a:pt x="97812" y="77177"/>
                </a:lnTo>
                <a:lnTo>
                  <a:pt x="96835" y="85099"/>
                </a:lnTo>
                <a:lnTo>
                  <a:pt x="95192" y="94348"/>
                </a:lnTo>
                <a:lnTo>
                  <a:pt x="93104" y="104484"/>
                </a:lnTo>
                <a:lnTo>
                  <a:pt x="91712" y="113224"/>
                </a:lnTo>
                <a:lnTo>
                  <a:pt x="90784" y="121036"/>
                </a:lnTo>
                <a:lnTo>
                  <a:pt x="90165" y="128228"/>
                </a:lnTo>
                <a:lnTo>
                  <a:pt x="87769" y="135999"/>
                </a:lnTo>
                <a:lnTo>
                  <a:pt x="84187" y="144157"/>
                </a:lnTo>
                <a:lnTo>
                  <a:pt x="79815" y="152571"/>
                </a:lnTo>
                <a:lnTo>
                  <a:pt x="75908" y="158181"/>
                </a:lnTo>
                <a:lnTo>
                  <a:pt x="72310" y="161922"/>
                </a:lnTo>
                <a:lnTo>
                  <a:pt x="64149" y="167924"/>
                </a:lnTo>
                <a:lnTo>
                  <a:pt x="63479" y="167425"/>
                </a:lnTo>
                <a:lnTo>
                  <a:pt x="63033" y="166099"/>
                </a:lnTo>
                <a:lnTo>
                  <a:pt x="62192" y="156061"/>
                </a:lnTo>
                <a:lnTo>
                  <a:pt x="62155" y="148141"/>
                </a:lnTo>
                <a:lnTo>
                  <a:pt x="63142" y="145305"/>
                </a:lnTo>
                <a:lnTo>
                  <a:pt x="66884" y="139510"/>
                </a:lnTo>
                <a:lnTo>
                  <a:pt x="71855" y="133627"/>
                </a:lnTo>
                <a:lnTo>
                  <a:pt x="74569" y="130668"/>
                </a:lnTo>
                <a:lnTo>
                  <a:pt x="80232" y="124737"/>
                </a:lnTo>
                <a:lnTo>
                  <a:pt x="83131" y="121765"/>
                </a:lnTo>
                <a:lnTo>
                  <a:pt x="88040" y="118792"/>
                </a:lnTo>
                <a:lnTo>
                  <a:pt x="94290" y="115818"/>
                </a:lnTo>
                <a:lnTo>
                  <a:pt x="101432" y="112844"/>
                </a:lnTo>
                <a:lnTo>
                  <a:pt x="107186" y="110860"/>
                </a:lnTo>
                <a:lnTo>
                  <a:pt x="112014" y="109538"/>
                </a:lnTo>
                <a:lnTo>
                  <a:pt x="116225" y="108657"/>
                </a:lnTo>
                <a:lnTo>
                  <a:pt x="120025" y="108069"/>
                </a:lnTo>
                <a:lnTo>
                  <a:pt x="123551" y="107677"/>
                </a:lnTo>
                <a:lnTo>
                  <a:pt x="126892" y="107416"/>
                </a:lnTo>
                <a:lnTo>
                  <a:pt x="131105" y="108234"/>
                </a:lnTo>
                <a:lnTo>
                  <a:pt x="135898" y="109772"/>
                </a:lnTo>
                <a:lnTo>
                  <a:pt x="141077" y="111789"/>
                </a:lnTo>
                <a:lnTo>
                  <a:pt x="145522" y="114126"/>
                </a:lnTo>
                <a:lnTo>
                  <a:pt x="149478" y="116676"/>
                </a:lnTo>
                <a:lnTo>
                  <a:pt x="153108" y="119369"/>
                </a:lnTo>
                <a:lnTo>
                  <a:pt x="156519" y="123148"/>
                </a:lnTo>
                <a:lnTo>
                  <a:pt x="159786" y="127651"/>
                </a:lnTo>
                <a:lnTo>
                  <a:pt x="165069" y="136956"/>
                </a:lnTo>
                <a:lnTo>
                  <a:pt x="167417" y="144398"/>
                </a:lnTo>
                <a:lnTo>
                  <a:pt x="173480" y="168387"/>
                </a:lnTo>
                <a:lnTo>
                  <a:pt x="174069" y="176662"/>
                </a:lnTo>
                <a:lnTo>
                  <a:pt x="173471" y="184164"/>
                </a:lnTo>
                <a:lnTo>
                  <a:pt x="172079" y="191150"/>
                </a:lnTo>
                <a:lnTo>
                  <a:pt x="167887" y="209495"/>
                </a:lnTo>
                <a:lnTo>
                  <a:pt x="165380" y="219942"/>
                </a:lnTo>
                <a:lnTo>
                  <a:pt x="161724" y="228892"/>
                </a:lnTo>
                <a:lnTo>
                  <a:pt x="157303" y="236843"/>
                </a:lnTo>
                <a:lnTo>
                  <a:pt x="135948" y="268603"/>
                </a:lnTo>
                <a:lnTo>
                  <a:pt x="128212" y="277207"/>
                </a:lnTo>
                <a:lnTo>
                  <a:pt x="119087" y="285921"/>
                </a:lnTo>
                <a:lnTo>
                  <a:pt x="109034" y="294706"/>
                </a:lnTo>
                <a:lnTo>
                  <a:pt x="99356" y="302547"/>
                </a:lnTo>
                <a:lnTo>
                  <a:pt x="89927" y="309759"/>
                </a:lnTo>
                <a:lnTo>
                  <a:pt x="80665" y="316551"/>
                </a:lnTo>
                <a:lnTo>
                  <a:pt x="73497" y="321079"/>
                </a:lnTo>
                <a:lnTo>
                  <a:pt x="67727" y="324098"/>
                </a:lnTo>
                <a:lnTo>
                  <a:pt x="62888" y="326110"/>
                </a:lnTo>
                <a:lnTo>
                  <a:pt x="58670" y="327453"/>
                </a:lnTo>
                <a:lnTo>
                  <a:pt x="54865" y="328346"/>
                </a:lnTo>
                <a:lnTo>
                  <a:pt x="51337" y="328943"/>
                </a:lnTo>
                <a:lnTo>
                  <a:pt x="47993" y="329340"/>
                </a:lnTo>
                <a:lnTo>
                  <a:pt x="44772" y="329606"/>
                </a:lnTo>
                <a:lnTo>
                  <a:pt x="41631" y="329783"/>
                </a:lnTo>
                <a:lnTo>
                  <a:pt x="37553" y="328908"/>
                </a:lnTo>
                <a:lnTo>
                  <a:pt x="32851" y="327333"/>
                </a:lnTo>
                <a:lnTo>
                  <a:pt x="27731" y="325290"/>
                </a:lnTo>
                <a:lnTo>
                  <a:pt x="24318" y="321945"/>
                </a:lnTo>
                <a:lnTo>
                  <a:pt x="22041" y="317730"/>
                </a:lnTo>
                <a:lnTo>
                  <a:pt x="17491" y="3033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PenAnnotation77"/>
          <p:cNvSpPr/>
          <p:nvPr/>
        </p:nvSpPr>
        <p:spPr>
          <a:xfrm>
            <a:off x="7215340" y="5420320"/>
            <a:ext cx="115670" cy="401837"/>
          </a:xfrm>
          <a:custGeom>
            <a:avLst/>
            <a:gdLst/>
            <a:ahLst/>
            <a:cxnLst/>
            <a:rect l="0" t="0" r="0" b="0"/>
            <a:pathLst>
              <a:path w="115670" h="401837">
                <a:moveTo>
                  <a:pt x="35566" y="0"/>
                </a:moveTo>
                <a:lnTo>
                  <a:pt x="30825" y="9481"/>
                </a:lnTo>
                <a:lnTo>
                  <a:pt x="28437" y="15250"/>
                </a:lnTo>
                <a:lnTo>
                  <a:pt x="25852" y="22073"/>
                </a:lnTo>
                <a:lnTo>
                  <a:pt x="23137" y="29598"/>
                </a:lnTo>
                <a:lnTo>
                  <a:pt x="20334" y="38584"/>
                </a:lnTo>
                <a:lnTo>
                  <a:pt x="14576" y="59151"/>
                </a:lnTo>
                <a:lnTo>
                  <a:pt x="11650" y="71184"/>
                </a:lnTo>
                <a:lnTo>
                  <a:pt x="5754" y="97783"/>
                </a:lnTo>
                <a:lnTo>
                  <a:pt x="3786" y="112814"/>
                </a:lnTo>
                <a:lnTo>
                  <a:pt x="2472" y="128787"/>
                </a:lnTo>
                <a:lnTo>
                  <a:pt x="1014" y="159434"/>
                </a:lnTo>
                <a:lnTo>
                  <a:pt x="366" y="182977"/>
                </a:lnTo>
                <a:lnTo>
                  <a:pt x="0" y="222446"/>
                </a:lnTo>
                <a:lnTo>
                  <a:pt x="942" y="235610"/>
                </a:lnTo>
                <a:lnTo>
                  <a:pt x="2562" y="248354"/>
                </a:lnTo>
                <a:lnTo>
                  <a:pt x="4633" y="260820"/>
                </a:lnTo>
                <a:lnTo>
                  <a:pt x="7006" y="271114"/>
                </a:lnTo>
                <a:lnTo>
                  <a:pt x="9581" y="279962"/>
                </a:lnTo>
                <a:lnTo>
                  <a:pt x="12290" y="287844"/>
                </a:lnTo>
                <a:lnTo>
                  <a:pt x="15087" y="294092"/>
                </a:lnTo>
                <a:lnTo>
                  <a:pt x="17944" y="299249"/>
                </a:lnTo>
                <a:lnTo>
                  <a:pt x="20842" y="303679"/>
                </a:lnTo>
                <a:lnTo>
                  <a:pt x="23766" y="307624"/>
                </a:lnTo>
                <a:lnTo>
                  <a:pt x="26707" y="311247"/>
                </a:lnTo>
                <a:lnTo>
                  <a:pt x="29660" y="314654"/>
                </a:lnTo>
                <a:lnTo>
                  <a:pt x="33613" y="315934"/>
                </a:lnTo>
                <a:lnTo>
                  <a:pt x="38232" y="315794"/>
                </a:lnTo>
                <a:lnTo>
                  <a:pt x="43297" y="314709"/>
                </a:lnTo>
                <a:lnTo>
                  <a:pt x="47665" y="313985"/>
                </a:lnTo>
                <a:lnTo>
                  <a:pt x="51570" y="313504"/>
                </a:lnTo>
                <a:lnTo>
                  <a:pt x="55165" y="313182"/>
                </a:lnTo>
                <a:lnTo>
                  <a:pt x="58553" y="311975"/>
                </a:lnTo>
                <a:lnTo>
                  <a:pt x="61805" y="310179"/>
                </a:lnTo>
                <a:lnTo>
                  <a:pt x="64965" y="307990"/>
                </a:lnTo>
                <a:lnTo>
                  <a:pt x="68064" y="305537"/>
                </a:lnTo>
                <a:lnTo>
                  <a:pt x="71122" y="302910"/>
                </a:lnTo>
                <a:lnTo>
                  <a:pt x="74152" y="300167"/>
                </a:lnTo>
                <a:lnTo>
                  <a:pt x="77165" y="296353"/>
                </a:lnTo>
                <a:lnTo>
                  <a:pt x="80165" y="291826"/>
                </a:lnTo>
                <a:lnTo>
                  <a:pt x="83158" y="286825"/>
                </a:lnTo>
                <a:lnTo>
                  <a:pt x="86146" y="282498"/>
                </a:lnTo>
                <a:lnTo>
                  <a:pt x="89129" y="278621"/>
                </a:lnTo>
                <a:lnTo>
                  <a:pt x="92111" y="275044"/>
                </a:lnTo>
                <a:lnTo>
                  <a:pt x="96083" y="268691"/>
                </a:lnTo>
                <a:lnTo>
                  <a:pt x="100715" y="260486"/>
                </a:lnTo>
                <a:lnTo>
                  <a:pt x="105788" y="251048"/>
                </a:lnTo>
                <a:lnTo>
                  <a:pt x="109169" y="242771"/>
                </a:lnTo>
                <a:lnTo>
                  <a:pt x="111424" y="235270"/>
                </a:lnTo>
                <a:lnTo>
                  <a:pt x="112927" y="228284"/>
                </a:lnTo>
                <a:lnTo>
                  <a:pt x="113929" y="220650"/>
                </a:lnTo>
                <a:lnTo>
                  <a:pt x="114597" y="212584"/>
                </a:lnTo>
                <a:lnTo>
                  <a:pt x="115339" y="196677"/>
                </a:lnTo>
                <a:lnTo>
                  <a:pt x="115669" y="182993"/>
                </a:lnTo>
                <a:lnTo>
                  <a:pt x="114765" y="177558"/>
                </a:lnTo>
                <a:lnTo>
                  <a:pt x="113170" y="172942"/>
                </a:lnTo>
                <a:lnTo>
                  <a:pt x="111115" y="168873"/>
                </a:lnTo>
                <a:lnTo>
                  <a:pt x="108752" y="165167"/>
                </a:lnTo>
                <a:lnTo>
                  <a:pt x="106185" y="161705"/>
                </a:lnTo>
                <a:lnTo>
                  <a:pt x="103481" y="158405"/>
                </a:lnTo>
                <a:lnTo>
                  <a:pt x="100687" y="156205"/>
                </a:lnTo>
                <a:lnTo>
                  <a:pt x="97831" y="154738"/>
                </a:lnTo>
                <a:lnTo>
                  <a:pt x="94935" y="153761"/>
                </a:lnTo>
                <a:lnTo>
                  <a:pt x="92013" y="153108"/>
                </a:lnTo>
                <a:lnTo>
                  <a:pt x="89072" y="152674"/>
                </a:lnTo>
                <a:lnTo>
                  <a:pt x="86119" y="152384"/>
                </a:lnTo>
                <a:lnTo>
                  <a:pt x="83159" y="153183"/>
                </a:lnTo>
                <a:lnTo>
                  <a:pt x="80193" y="154708"/>
                </a:lnTo>
                <a:lnTo>
                  <a:pt x="77224" y="156717"/>
                </a:lnTo>
                <a:lnTo>
                  <a:pt x="74253" y="159048"/>
                </a:lnTo>
                <a:lnTo>
                  <a:pt x="71278" y="161594"/>
                </a:lnTo>
                <a:lnTo>
                  <a:pt x="68304" y="164284"/>
                </a:lnTo>
                <a:lnTo>
                  <a:pt x="64337" y="169054"/>
                </a:lnTo>
                <a:lnTo>
                  <a:pt x="59707" y="175210"/>
                </a:lnTo>
                <a:lnTo>
                  <a:pt x="54637" y="182291"/>
                </a:lnTo>
                <a:lnTo>
                  <a:pt x="50264" y="190981"/>
                </a:lnTo>
                <a:lnTo>
                  <a:pt x="46357" y="200742"/>
                </a:lnTo>
                <a:lnTo>
                  <a:pt x="42760" y="211219"/>
                </a:lnTo>
                <a:lnTo>
                  <a:pt x="40362" y="221180"/>
                </a:lnTo>
                <a:lnTo>
                  <a:pt x="38763" y="230797"/>
                </a:lnTo>
                <a:lnTo>
                  <a:pt x="37697" y="240185"/>
                </a:lnTo>
                <a:lnTo>
                  <a:pt x="36987" y="248428"/>
                </a:lnTo>
                <a:lnTo>
                  <a:pt x="36513" y="255907"/>
                </a:lnTo>
                <a:lnTo>
                  <a:pt x="36197" y="262879"/>
                </a:lnTo>
                <a:lnTo>
                  <a:pt x="35753" y="305872"/>
                </a:lnTo>
                <a:lnTo>
                  <a:pt x="36683" y="320993"/>
                </a:lnTo>
                <a:lnTo>
                  <a:pt x="38295" y="335042"/>
                </a:lnTo>
                <a:lnTo>
                  <a:pt x="40362" y="348377"/>
                </a:lnTo>
                <a:lnTo>
                  <a:pt x="42732" y="360243"/>
                </a:lnTo>
                <a:lnTo>
                  <a:pt x="45304" y="371131"/>
                </a:lnTo>
                <a:lnTo>
                  <a:pt x="53425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PenAnnotation78"/>
          <p:cNvSpPr/>
          <p:nvPr/>
        </p:nvSpPr>
        <p:spPr>
          <a:xfrm>
            <a:off x="7540441" y="5554265"/>
            <a:ext cx="121231" cy="8899"/>
          </a:xfrm>
          <a:custGeom>
            <a:avLst/>
            <a:gdLst/>
            <a:ahLst/>
            <a:cxnLst/>
            <a:rect l="0" t="0" r="0" b="0"/>
            <a:pathLst>
              <a:path w="121231" h="8899">
                <a:moveTo>
                  <a:pt x="5144" y="0"/>
                </a:moveTo>
                <a:lnTo>
                  <a:pt x="404" y="4741"/>
                </a:lnTo>
                <a:lnTo>
                  <a:pt x="0" y="6137"/>
                </a:lnTo>
                <a:lnTo>
                  <a:pt x="723" y="7068"/>
                </a:lnTo>
                <a:lnTo>
                  <a:pt x="2197" y="7689"/>
                </a:lnTo>
                <a:lnTo>
                  <a:pt x="4171" y="8102"/>
                </a:lnTo>
                <a:lnTo>
                  <a:pt x="6480" y="8378"/>
                </a:lnTo>
                <a:lnTo>
                  <a:pt x="9012" y="8562"/>
                </a:lnTo>
                <a:lnTo>
                  <a:pt x="11691" y="8684"/>
                </a:lnTo>
                <a:lnTo>
                  <a:pt x="17315" y="8821"/>
                </a:lnTo>
                <a:lnTo>
                  <a:pt x="26059" y="8898"/>
                </a:lnTo>
                <a:lnTo>
                  <a:pt x="29009" y="7916"/>
                </a:lnTo>
                <a:lnTo>
                  <a:pt x="31968" y="6270"/>
                </a:lnTo>
                <a:lnTo>
                  <a:pt x="34933" y="4180"/>
                </a:lnTo>
                <a:lnTo>
                  <a:pt x="38894" y="2786"/>
                </a:lnTo>
                <a:lnTo>
                  <a:pt x="43519" y="1857"/>
                </a:lnTo>
                <a:lnTo>
                  <a:pt x="48588" y="1238"/>
                </a:lnTo>
                <a:lnTo>
                  <a:pt x="53950" y="826"/>
                </a:lnTo>
                <a:lnTo>
                  <a:pt x="59510" y="550"/>
                </a:lnTo>
                <a:lnTo>
                  <a:pt x="74169" y="164"/>
                </a:lnTo>
                <a:lnTo>
                  <a:pt x="106306" y="3"/>
                </a:lnTo>
                <a:lnTo>
                  <a:pt x="1212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PenAnnotation79"/>
          <p:cNvSpPr/>
          <p:nvPr/>
        </p:nvSpPr>
        <p:spPr>
          <a:xfrm>
            <a:off x="7761294" y="5448794"/>
            <a:ext cx="141480" cy="328177"/>
          </a:xfrm>
          <a:custGeom>
            <a:avLst/>
            <a:gdLst/>
            <a:ahLst/>
            <a:cxnLst/>
            <a:rect l="0" t="0" r="0" b="0"/>
            <a:pathLst>
              <a:path w="141480" h="328177">
                <a:moveTo>
                  <a:pt x="25393" y="60823"/>
                </a:moveTo>
                <a:lnTo>
                  <a:pt x="20652" y="56082"/>
                </a:lnTo>
                <a:lnTo>
                  <a:pt x="19257" y="53694"/>
                </a:lnTo>
                <a:lnTo>
                  <a:pt x="16832" y="44572"/>
                </a:lnTo>
                <a:lnTo>
                  <a:pt x="16573" y="38700"/>
                </a:lnTo>
                <a:lnTo>
                  <a:pt x="19158" y="30816"/>
                </a:lnTo>
                <a:lnTo>
                  <a:pt x="21236" y="25935"/>
                </a:lnTo>
                <a:lnTo>
                  <a:pt x="23613" y="22682"/>
                </a:lnTo>
                <a:lnTo>
                  <a:pt x="26191" y="20513"/>
                </a:lnTo>
                <a:lnTo>
                  <a:pt x="28901" y="19067"/>
                </a:lnTo>
                <a:lnTo>
                  <a:pt x="31700" y="17110"/>
                </a:lnTo>
                <a:lnTo>
                  <a:pt x="34559" y="14814"/>
                </a:lnTo>
                <a:lnTo>
                  <a:pt x="37457" y="12291"/>
                </a:lnTo>
                <a:lnTo>
                  <a:pt x="40381" y="9617"/>
                </a:lnTo>
                <a:lnTo>
                  <a:pt x="46276" y="3999"/>
                </a:lnTo>
                <a:lnTo>
                  <a:pt x="50229" y="2105"/>
                </a:lnTo>
                <a:lnTo>
                  <a:pt x="54849" y="841"/>
                </a:lnTo>
                <a:lnTo>
                  <a:pt x="59913" y="0"/>
                </a:lnTo>
                <a:lnTo>
                  <a:pt x="64281" y="430"/>
                </a:lnTo>
                <a:lnTo>
                  <a:pt x="68187" y="1710"/>
                </a:lnTo>
                <a:lnTo>
                  <a:pt x="71781" y="3554"/>
                </a:lnTo>
                <a:lnTo>
                  <a:pt x="75170" y="5777"/>
                </a:lnTo>
                <a:lnTo>
                  <a:pt x="78422" y="8250"/>
                </a:lnTo>
                <a:lnTo>
                  <a:pt x="81581" y="10892"/>
                </a:lnTo>
                <a:lnTo>
                  <a:pt x="84680" y="14637"/>
                </a:lnTo>
                <a:lnTo>
                  <a:pt x="87738" y="19119"/>
                </a:lnTo>
                <a:lnTo>
                  <a:pt x="90768" y="24090"/>
                </a:lnTo>
                <a:lnTo>
                  <a:pt x="92789" y="29389"/>
                </a:lnTo>
                <a:lnTo>
                  <a:pt x="94136" y="34906"/>
                </a:lnTo>
                <a:lnTo>
                  <a:pt x="95034" y="40568"/>
                </a:lnTo>
                <a:lnTo>
                  <a:pt x="96626" y="46328"/>
                </a:lnTo>
                <a:lnTo>
                  <a:pt x="98678" y="52152"/>
                </a:lnTo>
                <a:lnTo>
                  <a:pt x="101040" y="58019"/>
                </a:lnTo>
                <a:lnTo>
                  <a:pt x="102612" y="64907"/>
                </a:lnTo>
                <a:lnTo>
                  <a:pt x="103662" y="72475"/>
                </a:lnTo>
                <a:lnTo>
                  <a:pt x="104362" y="80497"/>
                </a:lnTo>
                <a:lnTo>
                  <a:pt x="103835" y="92790"/>
                </a:lnTo>
                <a:lnTo>
                  <a:pt x="102493" y="107931"/>
                </a:lnTo>
                <a:lnTo>
                  <a:pt x="100605" y="124970"/>
                </a:lnTo>
                <a:lnTo>
                  <a:pt x="99347" y="139307"/>
                </a:lnTo>
                <a:lnTo>
                  <a:pt x="98508" y="151841"/>
                </a:lnTo>
                <a:lnTo>
                  <a:pt x="97950" y="163173"/>
                </a:lnTo>
                <a:lnTo>
                  <a:pt x="96584" y="173705"/>
                </a:lnTo>
                <a:lnTo>
                  <a:pt x="94682" y="183702"/>
                </a:lnTo>
                <a:lnTo>
                  <a:pt x="92421" y="193344"/>
                </a:lnTo>
                <a:lnTo>
                  <a:pt x="90915" y="202749"/>
                </a:lnTo>
                <a:lnTo>
                  <a:pt x="89910" y="211994"/>
                </a:lnTo>
                <a:lnTo>
                  <a:pt x="89240" y="221135"/>
                </a:lnTo>
                <a:lnTo>
                  <a:pt x="87802" y="230205"/>
                </a:lnTo>
                <a:lnTo>
                  <a:pt x="85850" y="239229"/>
                </a:lnTo>
                <a:lnTo>
                  <a:pt x="83557" y="248221"/>
                </a:lnTo>
                <a:lnTo>
                  <a:pt x="81036" y="256200"/>
                </a:lnTo>
                <a:lnTo>
                  <a:pt x="78363" y="263505"/>
                </a:lnTo>
                <a:lnTo>
                  <a:pt x="75590" y="270358"/>
                </a:lnTo>
                <a:lnTo>
                  <a:pt x="72748" y="276911"/>
                </a:lnTo>
                <a:lnTo>
                  <a:pt x="66946" y="289485"/>
                </a:lnTo>
                <a:lnTo>
                  <a:pt x="64008" y="294624"/>
                </a:lnTo>
                <a:lnTo>
                  <a:pt x="61058" y="299041"/>
                </a:lnTo>
                <a:lnTo>
                  <a:pt x="58100" y="302979"/>
                </a:lnTo>
                <a:lnTo>
                  <a:pt x="55135" y="306596"/>
                </a:lnTo>
                <a:lnTo>
                  <a:pt x="52167" y="310000"/>
                </a:lnTo>
                <a:lnTo>
                  <a:pt x="49195" y="313261"/>
                </a:lnTo>
                <a:lnTo>
                  <a:pt x="43248" y="319531"/>
                </a:lnTo>
                <a:lnTo>
                  <a:pt x="40273" y="322592"/>
                </a:lnTo>
                <a:lnTo>
                  <a:pt x="37297" y="324632"/>
                </a:lnTo>
                <a:lnTo>
                  <a:pt x="34321" y="325993"/>
                </a:lnTo>
                <a:lnTo>
                  <a:pt x="31345" y="326899"/>
                </a:lnTo>
                <a:lnTo>
                  <a:pt x="28370" y="327504"/>
                </a:lnTo>
                <a:lnTo>
                  <a:pt x="25392" y="327907"/>
                </a:lnTo>
                <a:lnTo>
                  <a:pt x="22416" y="328176"/>
                </a:lnTo>
                <a:lnTo>
                  <a:pt x="19440" y="327363"/>
                </a:lnTo>
                <a:lnTo>
                  <a:pt x="16463" y="325829"/>
                </a:lnTo>
                <a:lnTo>
                  <a:pt x="13487" y="323814"/>
                </a:lnTo>
                <a:lnTo>
                  <a:pt x="11502" y="321478"/>
                </a:lnTo>
                <a:lnTo>
                  <a:pt x="10179" y="318929"/>
                </a:lnTo>
                <a:lnTo>
                  <a:pt x="9298" y="316237"/>
                </a:lnTo>
                <a:lnTo>
                  <a:pt x="5672" y="310600"/>
                </a:lnTo>
                <a:lnTo>
                  <a:pt x="3316" y="307709"/>
                </a:lnTo>
                <a:lnTo>
                  <a:pt x="1746" y="302803"/>
                </a:lnTo>
                <a:lnTo>
                  <a:pt x="698" y="296558"/>
                </a:lnTo>
                <a:lnTo>
                  <a:pt x="0" y="289417"/>
                </a:lnTo>
                <a:lnTo>
                  <a:pt x="527" y="281680"/>
                </a:lnTo>
                <a:lnTo>
                  <a:pt x="1870" y="273545"/>
                </a:lnTo>
                <a:lnTo>
                  <a:pt x="3758" y="265145"/>
                </a:lnTo>
                <a:lnTo>
                  <a:pt x="6009" y="257561"/>
                </a:lnTo>
                <a:lnTo>
                  <a:pt x="8502" y="250521"/>
                </a:lnTo>
                <a:lnTo>
                  <a:pt x="11155" y="243843"/>
                </a:lnTo>
                <a:lnTo>
                  <a:pt x="15901" y="236414"/>
                </a:lnTo>
                <a:lnTo>
                  <a:pt x="22042" y="228485"/>
                </a:lnTo>
                <a:lnTo>
                  <a:pt x="34818" y="213722"/>
                </a:lnTo>
                <a:lnTo>
                  <a:pt x="43804" y="203853"/>
                </a:lnTo>
                <a:lnTo>
                  <a:pt x="48581" y="199833"/>
                </a:lnTo>
                <a:lnTo>
                  <a:pt x="53750" y="196161"/>
                </a:lnTo>
                <a:lnTo>
                  <a:pt x="59180" y="192720"/>
                </a:lnTo>
                <a:lnTo>
                  <a:pt x="63793" y="190426"/>
                </a:lnTo>
                <a:lnTo>
                  <a:pt x="67859" y="188897"/>
                </a:lnTo>
                <a:lnTo>
                  <a:pt x="71564" y="187877"/>
                </a:lnTo>
                <a:lnTo>
                  <a:pt x="75025" y="187198"/>
                </a:lnTo>
                <a:lnTo>
                  <a:pt x="78325" y="186745"/>
                </a:lnTo>
                <a:lnTo>
                  <a:pt x="81517" y="186443"/>
                </a:lnTo>
                <a:lnTo>
                  <a:pt x="84637" y="187233"/>
                </a:lnTo>
                <a:lnTo>
                  <a:pt x="87709" y="188752"/>
                </a:lnTo>
                <a:lnTo>
                  <a:pt x="90750" y="190758"/>
                </a:lnTo>
                <a:lnTo>
                  <a:pt x="93769" y="193087"/>
                </a:lnTo>
                <a:lnTo>
                  <a:pt x="96774" y="195632"/>
                </a:lnTo>
                <a:lnTo>
                  <a:pt x="99769" y="198320"/>
                </a:lnTo>
                <a:lnTo>
                  <a:pt x="102759" y="202097"/>
                </a:lnTo>
                <a:lnTo>
                  <a:pt x="105743" y="206599"/>
                </a:lnTo>
                <a:lnTo>
                  <a:pt x="108726" y="211585"/>
                </a:lnTo>
                <a:lnTo>
                  <a:pt x="111706" y="215901"/>
                </a:lnTo>
                <a:lnTo>
                  <a:pt x="114685" y="219771"/>
                </a:lnTo>
                <a:lnTo>
                  <a:pt x="117663" y="223343"/>
                </a:lnTo>
                <a:lnTo>
                  <a:pt x="121633" y="234654"/>
                </a:lnTo>
                <a:lnTo>
                  <a:pt x="126264" y="251124"/>
                </a:lnTo>
                <a:lnTo>
                  <a:pt x="141479" y="3197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PenAnnotation80"/>
          <p:cNvSpPr/>
          <p:nvPr/>
        </p:nvSpPr>
        <p:spPr>
          <a:xfrm>
            <a:off x="7938909" y="5411938"/>
            <a:ext cx="97732" cy="329178"/>
          </a:xfrm>
          <a:custGeom>
            <a:avLst/>
            <a:gdLst/>
            <a:ahLst/>
            <a:cxnLst/>
            <a:rect l="0" t="0" r="0" b="0"/>
            <a:pathLst>
              <a:path w="97732" h="329178">
                <a:moveTo>
                  <a:pt x="53161" y="169116"/>
                </a:moveTo>
                <a:lnTo>
                  <a:pt x="48420" y="178597"/>
                </a:lnTo>
                <a:lnTo>
                  <a:pt x="46093" y="188544"/>
                </a:lnTo>
                <a:lnTo>
                  <a:pt x="45472" y="193974"/>
                </a:lnTo>
                <a:lnTo>
                  <a:pt x="44067" y="198587"/>
                </a:lnTo>
                <a:lnTo>
                  <a:pt x="42137" y="202654"/>
                </a:lnTo>
                <a:lnTo>
                  <a:pt x="39859" y="206358"/>
                </a:lnTo>
                <a:lnTo>
                  <a:pt x="37328" y="215765"/>
                </a:lnTo>
                <a:lnTo>
                  <a:pt x="36652" y="221051"/>
                </a:lnTo>
                <a:lnTo>
                  <a:pt x="36202" y="226560"/>
                </a:lnTo>
                <a:lnTo>
                  <a:pt x="35901" y="232217"/>
                </a:lnTo>
                <a:lnTo>
                  <a:pt x="35701" y="237972"/>
                </a:lnTo>
                <a:lnTo>
                  <a:pt x="34576" y="246770"/>
                </a:lnTo>
                <a:lnTo>
                  <a:pt x="32833" y="257596"/>
                </a:lnTo>
                <a:lnTo>
                  <a:pt x="30680" y="269775"/>
                </a:lnTo>
                <a:lnTo>
                  <a:pt x="29244" y="278886"/>
                </a:lnTo>
                <a:lnTo>
                  <a:pt x="28286" y="285952"/>
                </a:lnTo>
                <a:lnTo>
                  <a:pt x="27648" y="291656"/>
                </a:lnTo>
                <a:lnTo>
                  <a:pt x="28215" y="297442"/>
                </a:lnTo>
                <a:lnTo>
                  <a:pt x="29586" y="303284"/>
                </a:lnTo>
                <a:lnTo>
                  <a:pt x="31491" y="309163"/>
                </a:lnTo>
                <a:lnTo>
                  <a:pt x="33753" y="314074"/>
                </a:lnTo>
                <a:lnTo>
                  <a:pt x="36253" y="318341"/>
                </a:lnTo>
                <a:lnTo>
                  <a:pt x="38913" y="322178"/>
                </a:lnTo>
                <a:lnTo>
                  <a:pt x="41678" y="324735"/>
                </a:lnTo>
                <a:lnTo>
                  <a:pt x="44513" y="326440"/>
                </a:lnTo>
                <a:lnTo>
                  <a:pt x="47395" y="327577"/>
                </a:lnTo>
                <a:lnTo>
                  <a:pt x="50310" y="328335"/>
                </a:lnTo>
                <a:lnTo>
                  <a:pt x="53245" y="328840"/>
                </a:lnTo>
                <a:lnTo>
                  <a:pt x="56193" y="329177"/>
                </a:lnTo>
                <a:lnTo>
                  <a:pt x="59151" y="328410"/>
                </a:lnTo>
                <a:lnTo>
                  <a:pt x="62115" y="326906"/>
                </a:lnTo>
                <a:lnTo>
                  <a:pt x="65084" y="324911"/>
                </a:lnTo>
                <a:lnTo>
                  <a:pt x="68054" y="322589"/>
                </a:lnTo>
                <a:lnTo>
                  <a:pt x="71027" y="320048"/>
                </a:lnTo>
                <a:lnTo>
                  <a:pt x="74001" y="317363"/>
                </a:lnTo>
                <a:lnTo>
                  <a:pt x="82598" y="309087"/>
                </a:lnTo>
                <a:lnTo>
                  <a:pt x="87669" y="304102"/>
                </a:lnTo>
                <a:lnTo>
                  <a:pt x="91048" y="298794"/>
                </a:lnTo>
                <a:lnTo>
                  <a:pt x="93303" y="293271"/>
                </a:lnTo>
                <a:lnTo>
                  <a:pt x="94805" y="287605"/>
                </a:lnTo>
                <a:lnTo>
                  <a:pt x="96474" y="278663"/>
                </a:lnTo>
                <a:lnTo>
                  <a:pt x="97215" y="271382"/>
                </a:lnTo>
                <a:lnTo>
                  <a:pt x="97546" y="264838"/>
                </a:lnTo>
                <a:lnTo>
                  <a:pt x="97731" y="250836"/>
                </a:lnTo>
                <a:lnTo>
                  <a:pt x="96766" y="246417"/>
                </a:lnTo>
                <a:lnTo>
                  <a:pt x="95129" y="242478"/>
                </a:lnTo>
                <a:lnTo>
                  <a:pt x="93046" y="238860"/>
                </a:lnTo>
                <a:lnTo>
                  <a:pt x="89673" y="234464"/>
                </a:lnTo>
                <a:lnTo>
                  <a:pt x="85439" y="229548"/>
                </a:lnTo>
                <a:lnTo>
                  <a:pt x="80633" y="224287"/>
                </a:lnTo>
                <a:lnTo>
                  <a:pt x="70001" y="213149"/>
                </a:lnTo>
                <a:lnTo>
                  <a:pt x="24773" y="167525"/>
                </a:lnTo>
                <a:lnTo>
                  <a:pt x="21338" y="163094"/>
                </a:lnTo>
                <a:lnTo>
                  <a:pt x="18055" y="158156"/>
                </a:lnTo>
                <a:lnTo>
                  <a:pt x="14874" y="152880"/>
                </a:lnTo>
                <a:lnTo>
                  <a:pt x="12753" y="147378"/>
                </a:lnTo>
                <a:lnTo>
                  <a:pt x="11340" y="141726"/>
                </a:lnTo>
                <a:lnTo>
                  <a:pt x="10398" y="135973"/>
                </a:lnTo>
                <a:lnTo>
                  <a:pt x="8777" y="130153"/>
                </a:lnTo>
                <a:lnTo>
                  <a:pt x="6705" y="124289"/>
                </a:lnTo>
                <a:lnTo>
                  <a:pt x="4330" y="118396"/>
                </a:lnTo>
                <a:lnTo>
                  <a:pt x="2748" y="110498"/>
                </a:lnTo>
                <a:lnTo>
                  <a:pt x="1693" y="101265"/>
                </a:lnTo>
                <a:lnTo>
                  <a:pt x="990" y="91140"/>
                </a:lnTo>
                <a:lnTo>
                  <a:pt x="207" y="74598"/>
                </a:lnTo>
                <a:lnTo>
                  <a:pt x="0" y="67408"/>
                </a:lnTo>
                <a:lnTo>
                  <a:pt x="852" y="59639"/>
                </a:lnTo>
                <a:lnTo>
                  <a:pt x="2414" y="51483"/>
                </a:lnTo>
                <a:lnTo>
                  <a:pt x="4447" y="43069"/>
                </a:lnTo>
                <a:lnTo>
                  <a:pt x="5802" y="36468"/>
                </a:lnTo>
                <a:lnTo>
                  <a:pt x="7307" y="26487"/>
                </a:lnTo>
                <a:lnTo>
                  <a:pt x="8702" y="22436"/>
                </a:lnTo>
                <a:lnTo>
                  <a:pt x="10622" y="18744"/>
                </a:lnTo>
                <a:lnTo>
                  <a:pt x="12896" y="15290"/>
                </a:lnTo>
                <a:lnTo>
                  <a:pt x="15403" y="11995"/>
                </a:lnTo>
                <a:lnTo>
                  <a:pt x="18068" y="8806"/>
                </a:lnTo>
                <a:lnTo>
                  <a:pt x="20836" y="5688"/>
                </a:lnTo>
                <a:lnTo>
                  <a:pt x="23673" y="3610"/>
                </a:lnTo>
                <a:lnTo>
                  <a:pt x="26558" y="2224"/>
                </a:lnTo>
                <a:lnTo>
                  <a:pt x="29472" y="1300"/>
                </a:lnTo>
                <a:lnTo>
                  <a:pt x="32407" y="685"/>
                </a:lnTo>
                <a:lnTo>
                  <a:pt x="35356" y="273"/>
                </a:lnTo>
                <a:lnTo>
                  <a:pt x="38314" y="0"/>
                </a:lnTo>
                <a:lnTo>
                  <a:pt x="41279" y="809"/>
                </a:lnTo>
                <a:lnTo>
                  <a:pt x="44247" y="2341"/>
                </a:lnTo>
                <a:lnTo>
                  <a:pt x="47219" y="4355"/>
                </a:lnTo>
                <a:lnTo>
                  <a:pt x="50191" y="6689"/>
                </a:lnTo>
                <a:lnTo>
                  <a:pt x="53165" y="9238"/>
                </a:lnTo>
                <a:lnTo>
                  <a:pt x="56141" y="11929"/>
                </a:lnTo>
                <a:lnTo>
                  <a:pt x="62092" y="17565"/>
                </a:lnTo>
                <a:lnTo>
                  <a:pt x="65068" y="20457"/>
                </a:lnTo>
                <a:lnTo>
                  <a:pt x="67052" y="23378"/>
                </a:lnTo>
                <a:lnTo>
                  <a:pt x="69257" y="29268"/>
                </a:lnTo>
                <a:lnTo>
                  <a:pt x="70836" y="33220"/>
                </a:lnTo>
                <a:lnTo>
                  <a:pt x="72882" y="37839"/>
                </a:lnTo>
                <a:lnTo>
                  <a:pt x="75238" y="42903"/>
                </a:lnTo>
                <a:lnTo>
                  <a:pt x="76809" y="48263"/>
                </a:lnTo>
                <a:lnTo>
                  <a:pt x="77855" y="53821"/>
                </a:lnTo>
                <a:lnTo>
                  <a:pt x="78554" y="59510"/>
                </a:lnTo>
                <a:lnTo>
                  <a:pt x="78027" y="67272"/>
                </a:lnTo>
                <a:lnTo>
                  <a:pt x="76683" y="76416"/>
                </a:lnTo>
                <a:lnTo>
                  <a:pt x="74796" y="86480"/>
                </a:lnTo>
                <a:lnTo>
                  <a:pt x="73537" y="97158"/>
                </a:lnTo>
                <a:lnTo>
                  <a:pt x="72698" y="108245"/>
                </a:lnTo>
                <a:lnTo>
                  <a:pt x="72139" y="119606"/>
                </a:lnTo>
                <a:lnTo>
                  <a:pt x="70774" y="130156"/>
                </a:lnTo>
                <a:lnTo>
                  <a:pt x="68871" y="140167"/>
                </a:lnTo>
                <a:lnTo>
                  <a:pt x="66611" y="149816"/>
                </a:lnTo>
                <a:lnTo>
                  <a:pt x="64112" y="157242"/>
                </a:lnTo>
                <a:lnTo>
                  <a:pt x="61454" y="163185"/>
                </a:lnTo>
                <a:lnTo>
                  <a:pt x="53161" y="1780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PenAnnotation81"/>
          <p:cNvSpPr/>
          <p:nvPr/>
        </p:nvSpPr>
        <p:spPr>
          <a:xfrm>
            <a:off x="8099226" y="5626320"/>
            <a:ext cx="22932" cy="35102"/>
          </a:xfrm>
          <a:custGeom>
            <a:avLst/>
            <a:gdLst/>
            <a:ahLst/>
            <a:cxnLst/>
            <a:rect l="0" t="0" r="0" b="0"/>
            <a:pathLst>
              <a:path w="22932" h="35102">
                <a:moveTo>
                  <a:pt x="8930" y="35101"/>
                </a:moveTo>
                <a:lnTo>
                  <a:pt x="8930" y="30361"/>
                </a:lnTo>
                <a:lnTo>
                  <a:pt x="9922" y="26981"/>
                </a:lnTo>
                <a:lnTo>
                  <a:pt x="11575" y="22742"/>
                </a:lnTo>
                <a:lnTo>
                  <a:pt x="13671" y="17933"/>
                </a:lnTo>
                <a:lnTo>
                  <a:pt x="15067" y="13734"/>
                </a:lnTo>
                <a:lnTo>
                  <a:pt x="15998" y="9942"/>
                </a:lnTo>
                <a:lnTo>
                  <a:pt x="17491" y="1469"/>
                </a:lnTo>
                <a:lnTo>
                  <a:pt x="18607" y="773"/>
                </a:lnTo>
                <a:lnTo>
                  <a:pt x="20342" y="310"/>
                </a:lnTo>
                <a:lnTo>
                  <a:pt x="22491" y="0"/>
                </a:lnTo>
                <a:lnTo>
                  <a:pt x="22931" y="786"/>
                </a:lnTo>
                <a:lnTo>
                  <a:pt x="22233" y="2303"/>
                </a:lnTo>
                <a:lnTo>
                  <a:pt x="18723" y="7125"/>
                </a:lnTo>
                <a:lnTo>
                  <a:pt x="18435" y="8513"/>
                </a:lnTo>
                <a:lnTo>
                  <a:pt x="18244" y="10431"/>
                </a:lnTo>
                <a:lnTo>
                  <a:pt x="17935" y="15897"/>
                </a:lnTo>
                <a:lnTo>
                  <a:pt x="16918" y="17337"/>
                </a:lnTo>
                <a:lnTo>
                  <a:pt x="15248" y="19290"/>
                </a:lnTo>
                <a:lnTo>
                  <a:pt x="10178" y="24812"/>
                </a:lnTo>
                <a:lnTo>
                  <a:pt x="8769" y="25265"/>
                </a:lnTo>
                <a:lnTo>
                  <a:pt x="6838" y="25568"/>
                </a:lnTo>
                <a:lnTo>
                  <a:pt x="0" y="26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PenAnnotation82"/>
          <p:cNvSpPr/>
          <p:nvPr/>
        </p:nvSpPr>
        <p:spPr>
          <a:xfrm>
            <a:off x="8126015" y="5349438"/>
            <a:ext cx="169399" cy="320914"/>
          </a:xfrm>
          <a:custGeom>
            <a:avLst/>
            <a:gdLst/>
            <a:ahLst/>
            <a:cxnLst/>
            <a:rect l="0" t="0" r="0" b="0"/>
            <a:pathLst>
              <a:path w="169399" h="320914">
                <a:moveTo>
                  <a:pt x="0" y="97671"/>
                </a:moveTo>
                <a:lnTo>
                  <a:pt x="4741" y="83450"/>
                </a:lnTo>
                <a:lnTo>
                  <a:pt x="7069" y="73822"/>
                </a:lnTo>
                <a:lnTo>
                  <a:pt x="7689" y="69865"/>
                </a:lnTo>
                <a:lnTo>
                  <a:pt x="11023" y="62823"/>
                </a:lnTo>
                <a:lnTo>
                  <a:pt x="13302" y="59557"/>
                </a:lnTo>
                <a:lnTo>
                  <a:pt x="15835" y="53281"/>
                </a:lnTo>
                <a:lnTo>
                  <a:pt x="16510" y="50218"/>
                </a:lnTo>
                <a:lnTo>
                  <a:pt x="19905" y="44169"/>
                </a:lnTo>
                <a:lnTo>
                  <a:pt x="22200" y="41167"/>
                </a:lnTo>
                <a:lnTo>
                  <a:pt x="26705" y="37181"/>
                </a:lnTo>
                <a:lnTo>
                  <a:pt x="32687" y="32540"/>
                </a:lnTo>
                <a:lnTo>
                  <a:pt x="39650" y="27461"/>
                </a:lnTo>
                <a:lnTo>
                  <a:pt x="45285" y="23083"/>
                </a:lnTo>
                <a:lnTo>
                  <a:pt x="50034" y="19173"/>
                </a:lnTo>
                <a:lnTo>
                  <a:pt x="54191" y="15573"/>
                </a:lnTo>
                <a:lnTo>
                  <a:pt x="57956" y="12181"/>
                </a:lnTo>
                <a:lnTo>
                  <a:pt x="64784" y="5766"/>
                </a:lnTo>
                <a:lnTo>
                  <a:pt x="67994" y="3659"/>
                </a:lnTo>
                <a:lnTo>
                  <a:pt x="71127" y="2255"/>
                </a:lnTo>
                <a:lnTo>
                  <a:pt x="74207" y="1317"/>
                </a:lnTo>
                <a:lnTo>
                  <a:pt x="77253" y="693"/>
                </a:lnTo>
                <a:lnTo>
                  <a:pt x="80275" y="277"/>
                </a:lnTo>
                <a:lnTo>
                  <a:pt x="83283" y="0"/>
                </a:lnTo>
                <a:lnTo>
                  <a:pt x="86280" y="807"/>
                </a:lnTo>
                <a:lnTo>
                  <a:pt x="89270" y="2337"/>
                </a:lnTo>
                <a:lnTo>
                  <a:pt x="92256" y="4349"/>
                </a:lnTo>
                <a:lnTo>
                  <a:pt x="95238" y="5691"/>
                </a:lnTo>
                <a:lnTo>
                  <a:pt x="98218" y="6585"/>
                </a:lnTo>
                <a:lnTo>
                  <a:pt x="101198" y="7182"/>
                </a:lnTo>
                <a:lnTo>
                  <a:pt x="103184" y="8571"/>
                </a:lnTo>
                <a:lnTo>
                  <a:pt x="104508" y="10490"/>
                </a:lnTo>
                <a:lnTo>
                  <a:pt x="105391" y="12761"/>
                </a:lnTo>
                <a:lnTo>
                  <a:pt x="106372" y="20577"/>
                </a:lnTo>
                <a:lnTo>
                  <a:pt x="106808" y="29672"/>
                </a:lnTo>
                <a:lnTo>
                  <a:pt x="107001" y="37022"/>
                </a:lnTo>
                <a:lnTo>
                  <a:pt x="107142" y="68330"/>
                </a:lnTo>
                <a:lnTo>
                  <a:pt x="105163" y="77118"/>
                </a:lnTo>
                <a:lnTo>
                  <a:pt x="101859" y="87937"/>
                </a:lnTo>
                <a:lnTo>
                  <a:pt x="97672" y="100111"/>
                </a:lnTo>
                <a:lnTo>
                  <a:pt x="93887" y="109220"/>
                </a:lnTo>
                <a:lnTo>
                  <a:pt x="90374" y="116284"/>
                </a:lnTo>
                <a:lnTo>
                  <a:pt x="87038" y="121986"/>
                </a:lnTo>
                <a:lnTo>
                  <a:pt x="83332" y="130968"/>
                </a:lnTo>
                <a:lnTo>
                  <a:pt x="80954" y="140076"/>
                </a:lnTo>
                <a:lnTo>
                  <a:pt x="75801" y="146395"/>
                </a:lnTo>
                <a:lnTo>
                  <a:pt x="74347" y="147021"/>
                </a:lnTo>
                <a:lnTo>
                  <a:pt x="73376" y="146446"/>
                </a:lnTo>
                <a:lnTo>
                  <a:pt x="72731" y="145071"/>
                </a:lnTo>
                <a:lnTo>
                  <a:pt x="73291" y="143162"/>
                </a:lnTo>
                <a:lnTo>
                  <a:pt x="76561" y="138394"/>
                </a:lnTo>
                <a:lnTo>
                  <a:pt x="81322" y="132968"/>
                </a:lnTo>
                <a:lnTo>
                  <a:pt x="86744" y="127249"/>
                </a:lnTo>
                <a:lnTo>
                  <a:pt x="92463" y="121400"/>
                </a:lnTo>
                <a:lnTo>
                  <a:pt x="95376" y="119444"/>
                </a:lnTo>
                <a:lnTo>
                  <a:pt x="98311" y="118139"/>
                </a:lnTo>
                <a:lnTo>
                  <a:pt x="101260" y="117269"/>
                </a:lnTo>
                <a:lnTo>
                  <a:pt x="104218" y="116689"/>
                </a:lnTo>
                <a:lnTo>
                  <a:pt x="107181" y="116303"/>
                </a:lnTo>
                <a:lnTo>
                  <a:pt x="110150" y="116045"/>
                </a:lnTo>
                <a:lnTo>
                  <a:pt x="114113" y="115874"/>
                </a:lnTo>
                <a:lnTo>
                  <a:pt x="128180" y="115632"/>
                </a:lnTo>
                <a:lnTo>
                  <a:pt x="135683" y="115576"/>
                </a:lnTo>
                <a:lnTo>
                  <a:pt x="139072" y="116553"/>
                </a:lnTo>
                <a:lnTo>
                  <a:pt x="142324" y="118196"/>
                </a:lnTo>
                <a:lnTo>
                  <a:pt x="145485" y="120285"/>
                </a:lnTo>
                <a:lnTo>
                  <a:pt x="149575" y="123660"/>
                </a:lnTo>
                <a:lnTo>
                  <a:pt x="154288" y="127896"/>
                </a:lnTo>
                <a:lnTo>
                  <a:pt x="159413" y="132704"/>
                </a:lnTo>
                <a:lnTo>
                  <a:pt x="162830" y="138886"/>
                </a:lnTo>
                <a:lnTo>
                  <a:pt x="165109" y="145983"/>
                </a:lnTo>
                <a:lnTo>
                  <a:pt x="166626" y="153692"/>
                </a:lnTo>
                <a:lnTo>
                  <a:pt x="167640" y="160815"/>
                </a:lnTo>
                <a:lnTo>
                  <a:pt x="168315" y="167548"/>
                </a:lnTo>
                <a:lnTo>
                  <a:pt x="168764" y="174021"/>
                </a:lnTo>
                <a:lnTo>
                  <a:pt x="169065" y="182306"/>
                </a:lnTo>
                <a:lnTo>
                  <a:pt x="169398" y="202094"/>
                </a:lnTo>
                <a:lnTo>
                  <a:pt x="167502" y="211935"/>
                </a:lnTo>
                <a:lnTo>
                  <a:pt x="164254" y="221472"/>
                </a:lnTo>
                <a:lnTo>
                  <a:pt x="160105" y="230807"/>
                </a:lnTo>
                <a:lnTo>
                  <a:pt x="154362" y="241991"/>
                </a:lnTo>
                <a:lnTo>
                  <a:pt x="147556" y="254407"/>
                </a:lnTo>
                <a:lnTo>
                  <a:pt x="140044" y="267647"/>
                </a:lnTo>
                <a:lnTo>
                  <a:pt x="134042" y="277465"/>
                </a:lnTo>
                <a:lnTo>
                  <a:pt x="129048" y="285002"/>
                </a:lnTo>
                <a:lnTo>
                  <a:pt x="124728" y="291019"/>
                </a:lnTo>
                <a:lnTo>
                  <a:pt x="119863" y="295031"/>
                </a:lnTo>
                <a:lnTo>
                  <a:pt x="114636" y="297705"/>
                </a:lnTo>
                <a:lnTo>
                  <a:pt x="109166" y="299488"/>
                </a:lnTo>
                <a:lnTo>
                  <a:pt x="104528" y="301669"/>
                </a:lnTo>
                <a:lnTo>
                  <a:pt x="100443" y="304115"/>
                </a:lnTo>
                <a:lnTo>
                  <a:pt x="96728" y="306738"/>
                </a:lnTo>
                <a:lnTo>
                  <a:pt x="90282" y="309478"/>
                </a:lnTo>
                <a:lnTo>
                  <a:pt x="82017" y="312298"/>
                </a:lnTo>
                <a:lnTo>
                  <a:pt x="72538" y="315170"/>
                </a:lnTo>
                <a:lnTo>
                  <a:pt x="65226" y="317084"/>
                </a:lnTo>
                <a:lnTo>
                  <a:pt x="59359" y="318361"/>
                </a:lnTo>
                <a:lnTo>
                  <a:pt x="44649" y="3209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PenAnnotation83"/>
          <p:cNvSpPr/>
          <p:nvPr/>
        </p:nvSpPr>
        <p:spPr>
          <a:xfrm>
            <a:off x="6804421" y="6107943"/>
            <a:ext cx="214314" cy="76546"/>
          </a:xfrm>
          <a:custGeom>
            <a:avLst/>
            <a:gdLst/>
            <a:ahLst/>
            <a:cxnLst/>
            <a:rect l="0" t="0" r="0" b="0"/>
            <a:pathLst>
              <a:path w="214314" h="76546">
                <a:moveTo>
                  <a:pt x="0" y="71400"/>
                </a:moveTo>
                <a:lnTo>
                  <a:pt x="0" y="76545"/>
                </a:lnTo>
                <a:lnTo>
                  <a:pt x="0" y="74348"/>
                </a:lnTo>
                <a:lnTo>
                  <a:pt x="993" y="72374"/>
                </a:lnTo>
                <a:lnTo>
                  <a:pt x="2646" y="70064"/>
                </a:lnTo>
                <a:lnTo>
                  <a:pt x="4741" y="67533"/>
                </a:lnTo>
                <a:lnTo>
                  <a:pt x="8122" y="61877"/>
                </a:lnTo>
                <a:lnTo>
                  <a:pt x="12360" y="54137"/>
                </a:lnTo>
                <a:lnTo>
                  <a:pt x="17169" y="45009"/>
                </a:lnTo>
                <a:lnTo>
                  <a:pt x="21368" y="37931"/>
                </a:lnTo>
                <a:lnTo>
                  <a:pt x="25160" y="32220"/>
                </a:lnTo>
                <a:lnTo>
                  <a:pt x="28679" y="27421"/>
                </a:lnTo>
                <a:lnTo>
                  <a:pt x="32019" y="23229"/>
                </a:lnTo>
                <a:lnTo>
                  <a:pt x="35236" y="19443"/>
                </a:lnTo>
                <a:lnTo>
                  <a:pt x="38373" y="15926"/>
                </a:lnTo>
                <a:lnTo>
                  <a:pt x="41458" y="13582"/>
                </a:lnTo>
                <a:lnTo>
                  <a:pt x="44506" y="12019"/>
                </a:lnTo>
                <a:lnTo>
                  <a:pt x="47530" y="10977"/>
                </a:lnTo>
                <a:lnTo>
                  <a:pt x="50538" y="9290"/>
                </a:lnTo>
                <a:lnTo>
                  <a:pt x="53537" y="7173"/>
                </a:lnTo>
                <a:lnTo>
                  <a:pt x="56527" y="4770"/>
                </a:lnTo>
                <a:lnTo>
                  <a:pt x="59513" y="3168"/>
                </a:lnTo>
                <a:lnTo>
                  <a:pt x="65476" y="1387"/>
                </a:lnTo>
                <a:lnTo>
                  <a:pt x="71435" y="596"/>
                </a:lnTo>
                <a:lnTo>
                  <a:pt x="77389" y="245"/>
                </a:lnTo>
                <a:lnTo>
                  <a:pt x="83344" y="88"/>
                </a:lnTo>
                <a:lnTo>
                  <a:pt x="92274" y="0"/>
                </a:lnTo>
                <a:lnTo>
                  <a:pt x="96242" y="980"/>
                </a:lnTo>
                <a:lnTo>
                  <a:pt x="100873" y="2625"/>
                </a:lnTo>
                <a:lnTo>
                  <a:pt x="105944" y="4714"/>
                </a:lnTo>
                <a:lnTo>
                  <a:pt x="111309" y="7099"/>
                </a:lnTo>
                <a:lnTo>
                  <a:pt x="122563" y="12395"/>
                </a:lnTo>
                <a:lnTo>
                  <a:pt x="127348" y="15196"/>
                </a:lnTo>
                <a:lnTo>
                  <a:pt x="131533" y="18056"/>
                </a:lnTo>
                <a:lnTo>
                  <a:pt x="135313" y="20954"/>
                </a:lnTo>
                <a:lnTo>
                  <a:pt x="138826" y="22887"/>
                </a:lnTo>
                <a:lnTo>
                  <a:pt x="145375" y="25034"/>
                </a:lnTo>
                <a:lnTo>
                  <a:pt x="148511" y="26599"/>
                </a:lnTo>
                <a:lnTo>
                  <a:pt x="151593" y="28634"/>
                </a:lnTo>
                <a:lnTo>
                  <a:pt x="158929" y="34289"/>
                </a:lnTo>
                <a:lnTo>
                  <a:pt x="165224" y="32417"/>
                </a:lnTo>
                <a:lnTo>
                  <a:pt x="169680" y="30529"/>
                </a:lnTo>
                <a:lnTo>
                  <a:pt x="173644" y="29270"/>
                </a:lnTo>
                <a:lnTo>
                  <a:pt x="177279" y="28430"/>
                </a:lnTo>
                <a:lnTo>
                  <a:pt x="180693" y="27871"/>
                </a:lnTo>
                <a:lnTo>
                  <a:pt x="185947" y="25514"/>
                </a:lnTo>
                <a:lnTo>
                  <a:pt x="192426" y="21958"/>
                </a:lnTo>
                <a:lnTo>
                  <a:pt x="214313" y="88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PenAnnotation84"/>
          <p:cNvSpPr/>
          <p:nvPr/>
        </p:nvSpPr>
        <p:spPr>
          <a:xfrm>
            <a:off x="6813351" y="6270037"/>
            <a:ext cx="178595" cy="68387"/>
          </a:xfrm>
          <a:custGeom>
            <a:avLst/>
            <a:gdLst/>
            <a:ahLst/>
            <a:cxnLst/>
            <a:rect l="0" t="0" r="0" b="0"/>
            <a:pathLst>
              <a:path w="178595" h="68387">
                <a:moveTo>
                  <a:pt x="0" y="61111"/>
                </a:moveTo>
                <a:lnTo>
                  <a:pt x="0" y="40994"/>
                </a:lnTo>
                <a:lnTo>
                  <a:pt x="1984" y="37778"/>
                </a:lnTo>
                <a:lnTo>
                  <a:pt x="5292" y="34641"/>
                </a:lnTo>
                <a:lnTo>
                  <a:pt x="9482" y="31558"/>
                </a:lnTo>
                <a:lnTo>
                  <a:pt x="13267" y="28511"/>
                </a:lnTo>
                <a:lnTo>
                  <a:pt x="16781" y="25486"/>
                </a:lnTo>
                <a:lnTo>
                  <a:pt x="20117" y="22478"/>
                </a:lnTo>
                <a:lnTo>
                  <a:pt x="26470" y="16491"/>
                </a:lnTo>
                <a:lnTo>
                  <a:pt x="29553" y="13505"/>
                </a:lnTo>
                <a:lnTo>
                  <a:pt x="32600" y="11514"/>
                </a:lnTo>
                <a:lnTo>
                  <a:pt x="35624" y="10187"/>
                </a:lnTo>
                <a:lnTo>
                  <a:pt x="38633" y="9302"/>
                </a:lnTo>
                <a:lnTo>
                  <a:pt x="41629" y="7720"/>
                </a:lnTo>
                <a:lnTo>
                  <a:pt x="44621" y="5674"/>
                </a:lnTo>
                <a:lnTo>
                  <a:pt x="47606" y="3316"/>
                </a:lnTo>
                <a:lnTo>
                  <a:pt x="51581" y="1745"/>
                </a:lnTo>
                <a:lnTo>
                  <a:pt x="56215" y="698"/>
                </a:lnTo>
                <a:lnTo>
                  <a:pt x="61290" y="0"/>
                </a:lnTo>
                <a:lnTo>
                  <a:pt x="65664" y="527"/>
                </a:lnTo>
                <a:lnTo>
                  <a:pt x="69573" y="1870"/>
                </a:lnTo>
                <a:lnTo>
                  <a:pt x="73172" y="3757"/>
                </a:lnTo>
                <a:lnTo>
                  <a:pt x="76562" y="6008"/>
                </a:lnTo>
                <a:lnTo>
                  <a:pt x="79815" y="8501"/>
                </a:lnTo>
                <a:lnTo>
                  <a:pt x="82975" y="11155"/>
                </a:lnTo>
                <a:lnTo>
                  <a:pt x="86075" y="13916"/>
                </a:lnTo>
                <a:lnTo>
                  <a:pt x="92164" y="19631"/>
                </a:lnTo>
                <a:lnTo>
                  <a:pt x="107142" y="34347"/>
                </a:lnTo>
                <a:lnTo>
                  <a:pt x="110124" y="37316"/>
                </a:lnTo>
                <a:lnTo>
                  <a:pt x="112111" y="40286"/>
                </a:lnTo>
                <a:lnTo>
                  <a:pt x="113436" y="43259"/>
                </a:lnTo>
                <a:lnTo>
                  <a:pt x="114319" y="46233"/>
                </a:lnTo>
                <a:lnTo>
                  <a:pt x="115901" y="48216"/>
                </a:lnTo>
                <a:lnTo>
                  <a:pt x="117946" y="49537"/>
                </a:lnTo>
                <a:lnTo>
                  <a:pt x="120304" y="50419"/>
                </a:lnTo>
                <a:lnTo>
                  <a:pt x="121874" y="51999"/>
                </a:lnTo>
                <a:lnTo>
                  <a:pt x="122921" y="54044"/>
                </a:lnTo>
                <a:lnTo>
                  <a:pt x="123620" y="56400"/>
                </a:lnTo>
                <a:lnTo>
                  <a:pt x="125077" y="58963"/>
                </a:lnTo>
                <a:lnTo>
                  <a:pt x="127042" y="61663"/>
                </a:lnTo>
                <a:lnTo>
                  <a:pt x="129343" y="64455"/>
                </a:lnTo>
                <a:lnTo>
                  <a:pt x="131869" y="66317"/>
                </a:lnTo>
                <a:lnTo>
                  <a:pt x="137323" y="68386"/>
                </a:lnTo>
                <a:lnTo>
                  <a:pt x="140166" y="67945"/>
                </a:lnTo>
                <a:lnTo>
                  <a:pt x="143053" y="66660"/>
                </a:lnTo>
                <a:lnTo>
                  <a:pt x="145970" y="64810"/>
                </a:lnTo>
                <a:lnTo>
                  <a:pt x="148907" y="63577"/>
                </a:lnTo>
                <a:lnTo>
                  <a:pt x="151857" y="62755"/>
                </a:lnTo>
                <a:lnTo>
                  <a:pt x="154816" y="62207"/>
                </a:lnTo>
                <a:lnTo>
                  <a:pt x="158774" y="59858"/>
                </a:lnTo>
                <a:lnTo>
                  <a:pt x="163396" y="56307"/>
                </a:lnTo>
                <a:lnTo>
                  <a:pt x="178594" y="432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PenAnnotation85"/>
          <p:cNvSpPr/>
          <p:nvPr/>
        </p:nvSpPr>
        <p:spPr>
          <a:xfrm>
            <a:off x="7162850" y="6019129"/>
            <a:ext cx="141474" cy="508473"/>
          </a:xfrm>
          <a:custGeom>
            <a:avLst/>
            <a:gdLst/>
            <a:ahLst/>
            <a:cxnLst/>
            <a:rect l="0" t="0" r="0" b="0"/>
            <a:pathLst>
              <a:path w="141474" h="508473">
                <a:moveTo>
                  <a:pt x="7689" y="44128"/>
                </a:moveTo>
                <a:lnTo>
                  <a:pt x="2948" y="44128"/>
                </a:lnTo>
                <a:lnTo>
                  <a:pt x="1553" y="43137"/>
                </a:lnTo>
                <a:lnTo>
                  <a:pt x="621" y="41483"/>
                </a:lnTo>
                <a:lnTo>
                  <a:pt x="0" y="39388"/>
                </a:lnTo>
                <a:lnTo>
                  <a:pt x="579" y="37992"/>
                </a:lnTo>
                <a:lnTo>
                  <a:pt x="1956" y="37061"/>
                </a:lnTo>
                <a:lnTo>
                  <a:pt x="3867" y="36440"/>
                </a:lnTo>
                <a:lnTo>
                  <a:pt x="7125" y="35034"/>
                </a:lnTo>
                <a:lnTo>
                  <a:pt x="16037" y="30826"/>
                </a:lnTo>
                <a:lnTo>
                  <a:pt x="20200" y="28315"/>
                </a:lnTo>
                <a:lnTo>
                  <a:pt x="23967" y="25648"/>
                </a:lnTo>
                <a:lnTo>
                  <a:pt x="27471" y="22879"/>
                </a:lnTo>
                <a:lnTo>
                  <a:pt x="31791" y="20040"/>
                </a:lnTo>
                <a:lnTo>
                  <a:pt x="36656" y="17156"/>
                </a:lnTo>
                <a:lnTo>
                  <a:pt x="41883" y="14240"/>
                </a:lnTo>
                <a:lnTo>
                  <a:pt x="50329" y="11304"/>
                </a:lnTo>
                <a:lnTo>
                  <a:pt x="60920" y="8355"/>
                </a:lnTo>
                <a:lnTo>
                  <a:pt x="72942" y="5397"/>
                </a:lnTo>
                <a:lnTo>
                  <a:pt x="82941" y="3424"/>
                </a:lnTo>
                <a:lnTo>
                  <a:pt x="91590" y="2110"/>
                </a:lnTo>
                <a:lnTo>
                  <a:pt x="99343" y="1233"/>
                </a:lnTo>
                <a:lnTo>
                  <a:pt x="105502" y="649"/>
                </a:lnTo>
                <a:lnTo>
                  <a:pt x="110601" y="259"/>
                </a:lnTo>
                <a:lnTo>
                  <a:pt x="114991" y="0"/>
                </a:lnTo>
                <a:lnTo>
                  <a:pt x="118911" y="819"/>
                </a:lnTo>
                <a:lnTo>
                  <a:pt x="122517" y="2356"/>
                </a:lnTo>
                <a:lnTo>
                  <a:pt x="125912" y="4375"/>
                </a:lnTo>
                <a:lnTo>
                  <a:pt x="129169" y="6712"/>
                </a:lnTo>
                <a:lnTo>
                  <a:pt x="132332" y="9262"/>
                </a:lnTo>
                <a:lnTo>
                  <a:pt x="135432" y="11954"/>
                </a:lnTo>
                <a:lnTo>
                  <a:pt x="137499" y="15734"/>
                </a:lnTo>
                <a:lnTo>
                  <a:pt x="139797" y="25225"/>
                </a:lnTo>
                <a:lnTo>
                  <a:pt x="141090" y="36984"/>
                </a:lnTo>
                <a:lnTo>
                  <a:pt x="141393" y="54182"/>
                </a:lnTo>
                <a:lnTo>
                  <a:pt x="141473" y="65714"/>
                </a:lnTo>
                <a:lnTo>
                  <a:pt x="138550" y="86300"/>
                </a:lnTo>
                <a:lnTo>
                  <a:pt x="133625" y="112922"/>
                </a:lnTo>
                <a:lnTo>
                  <a:pt x="127365" y="143569"/>
                </a:lnTo>
                <a:lnTo>
                  <a:pt x="121207" y="170946"/>
                </a:lnTo>
                <a:lnTo>
                  <a:pt x="109074" y="219885"/>
                </a:lnTo>
                <a:lnTo>
                  <a:pt x="103059" y="248611"/>
                </a:lnTo>
                <a:lnTo>
                  <a:pt x="86107" y="340747"/>
                </a:lnTo>
                <a:lnTo>
                  <a:pt x="81796" y="360936"/>
                </a:lnTo>
                <a:lnTo>
                  <a:pt x="77930" y="377372"/>
                </a:lnTo>
                <a:lnTo>
                  <a:pt x="75352" y="391307"/>
                </a:lnTo>
                <a:lnTo>
                  <a:pt x="73633" y="403573"/>
                </a:lnTo>
                <a:lnTo>
                  <a:pt x="61267" y="5084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PenAnnotation86"/>
          <p:cNvSpPr/>
          <p:nvPr/>
        </p:nvSpPr>
        <p:spPr>
          <a:xfrm>
            <a:off x="7171780" y="6259710"/>
            <a:ext cx="123775" cy="44650"/>
          </a:xfrm>
          <a:custGeom>
            <a:avLst/>
            <a:gdLst/>
            <a:ahLst/>
            <a:cxnLst/>
            <a:rect l="0" t="0" r="0" b="0"/>
            <a:pathLst>
              <a:path w="123775" h="44650">
                <a:moveTo>
                  <a:pt x="7688" y="44649"/>
                </a:moveTo>
                <a:lnTo>
                  <a:pt x="0" y="36960"/>
                </a:lnTo>
                <a:lnTo>
                  <a:pt x="579" y="36547"/>
                </a:lnTo>
                <a:lnTo>
                  <a:pt x="3867" y="36087"/>
                </a:lnTo>
                <a:lnTo>
                  <a:pt x="6133" y="34972"/>
                </a:lnTo>
                <a:lnTo>
                  <a:pt x="8635" y="33237"/>
                </a:lnTo>
                <a:lnTo>
                  <a:pt x="15041" y="28063"/>
                </a:lnTo>
                <a:lnTo>
                  <a:pt x="16559" y="26647"/>
                </a:lnTo>
                <a:lnTo>
                  <a:pt x="26124" y="17244"/>
                </a:lnTo>
                <a:lnTo>
                  <a:pt x="28908" y="14472"/>
                </a:lnTo>
                <a:lnTo>
                  <a:pt x="31757" y="12625"/>
                </a:lnTo>
                <a:lnTo>
                  <a:pt x="34649" y="11394"/>
                </a:lnTo>
                <a:lnTo>
                  <a:pt x="37568" y="10572"/>
                </a:lnTo>
                <a:lnTo>
                  <a:pt x="41499" y="10025"/>
                </a:lnTo>
                <a:lnTo>
                  <a:pt x="46104" y="9660"/>
                </a:lnTo>
                <a:lnTo>
                  <a:pt x="51158" y="9417"/>
                </a:lnTo>
                <a:lnTo>
                  <a:pt x="57504" y="8262"/>
                </a:lnTo>
                <a:lnTo>
                  <a:pt x="64711" y="6500"/>
                </a:lnTo>
                <a:lnTo>
                  <a:pt x="12377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PenAnnotation87"/>
          <p:cNvSpPr/>
          <p:nvPr/>
        </p:nvSpPr>
        <p:spPr>
          <a:xfrm>
            <a:off x="7349132" y="6341332"/>
            <a:ext cx="17861" cy="52325"/>
          </a:xfrm>
          <a:custGeom>
            <a:avLst/>
            <a:gdLst/>
            <a:ahLst/>
            <a:cxnLst/>
            <a:rect l="0" t="0" r="0" b="0"/>
            <a:pathLst>
              <a:path w="17861" h="52325">
                <a:moveTo>
                  <a:pt x="0" y="52324"/>
                </a:moveTo>
                <a:lnTo>
                  <a:pt x="0" y="31333"/>
                </a:lnTo>
                <a:lnTo>
                  <a:pt x="993" y="26424"/>
                </a:lnTo>
                <a:lnTo>
                  <a:pt x="2646" y="20175"/>
                </a:lnTo>
                <a:lnTo>
                  <a:pt x="4741" y="13031"/>
                </a:lnTo>
                <a:lnTo>
                  <a:pt x="7129" y="8269"/>
                </a:lnTo>
                <a:lnTo>
                  <a:pt x="9714" y="5094"/>
                </a:lnTo>
                <a:lnTo>
                  <a:pt x="16250" y="0"/>
                </a:lnTo>
                <a:lnTo>
                  <a:pt x="16787" y="574"/>
                </a:lnTo>
                <a:lnTo>
                  <a:pt x="17145" y="1949"/>
                </a:lnTo>
                <a:lnTo>
                  <a:pt x="17383" y="3858"/>
                </a:lnTo>
                <a:lnTo>
                  <a:pt x="17542" y="7115"/>
                </a:lnTo>
                <a:lnTo>
                  <a:pt x="17860" y="255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PenAnnotation88"/>
          <p:cNvSpPr/>
          <p:nvPr/>
        </p:nvSpPr>
        <p:spPr>
          <a:xfrm>
            <a:off x="7402710" y="6028126"/>
            <a:ext cx="151277" cy="392320"/>
          </a:xfrm>
          <a:custGeom>
            <a:avLst/>
            <a:gdLst/>
            <a:ahLst/>
            <a:cxnLst/>
            <a:rect l="0" t="0" r="0" b="0"/>
            <a:pathLst>
              <a:path w="151277" h="392320">
                <a:moveTo>
                  <a:pt x="0" y="79780"/>
                </a:moveTo>
                <a:lnTo>
                  <a:pt x="0" y="59662"/>
                </a:lnTo>
                <a:lnTo>
                  <a:pt x="1985" y="56447"/>
                </a:lnTo>
                <a:lnTo>
                  <a:pt x="5292" y="53310"/>
                </a:lnTo>
                <a:lnTo>
                  <a:pt x="34339" y="31667"/>
                </a:lnTo>
                <a:lnTo>
                  <a:pt x="43729" y="25877"/>
                </a:lnTo>
                <a:lnTo>
                  <a:pt x="52965" y="21024"/>
                </a:lnTo>
                <a:lnTo>
                  <a:pt x="62100" y="16797"/>
                </a:lnTo>
                <a:lnTo>
                  <a:pt x="69181" y="12987"/>
                </a:lnTo>
                <a:lnTo>
                  <a:pt x="74894" y="9454"/>
                </a:lnTo>
                <a:lnTo>
                  <a:pt x="79695" y="6107"/>
                </a:lnTo>
                <a:lnTo>
                  <a:pt x="85873" y="3876"/>
                </a:lnTo>
                <a:lnTo>
                  <a:pt x="92967" y="2388"/>
                </a:lnTo>
                <a:lnTo>
                  <a:pt x="100673" y="1396"/>
                </a:lnTo>
                <a:lnTo>
                  <a:pt x="106803" y="735"/>
                </a:lnTo>
                <a:lnTo>
                  <a:pt x="111882" y="294"/>
                </a:lnTo>
                <a:lnTo>
                  <a:pt x="116260" y="0"/>
                </a:lnTo>
                <a:lnTo>
                  <a:pt x="120171" y="797"/>
                </a:lnTo>
                <a:lnTo>
                  <a:pt x="123770" y="2320"/>
                </a:lnTo>
                <a:lnTo>
                  <a:pt x="127162" y="4328"/>
                </a:lnTo>
                <a:lnTo>
                  <a:pt x="130416" y="6657"/>
                </a:lnTo>
                <a:lnTo>
                  <a:pt x="133577" y="9204"/>
                </a:lnTo>
                <a:lnTo>
                  <a:pt x="136677" y="11893"/>
                </a:lnTo>
                <a:lnTo>
                  <a:pt x="139735" y="14678"/>
                </a:lnTo>
                <a:lnTo>
                  <a:pt x="145779" y="20418"/>
                </a:lnTo>
                <a:lnTo>
                  <a:pt x="147788" y="24330"/>
                </a:lnTo>
                <a:lnTo>
                  <a:pt x="150020" y="33969"/>
                </a:lnTo>
                <a:lnTo>
                  <a:pt x="151011" y="44868"/>
                </a:lnTo>
                <a:lnTo>
                  <a:pt x="151276" y="50552"/>
                </a:lnTo>
                <a:lnTo>
                  <a:pt x="150460" y="62279"/>
                </a:lnTo>
                <a:lnTo>
                  <a:pt x="146908" y="96476"/>
                </a:lnTo>
                <a:lnTo>
                  <a:pt x="136730" y="164591"/>
                </a:lnTo>
                <a:lnTo>
                  <a:pt x="112668" y="315844"/>
                </a:lnTo>
                <a:lnTo>
                  <a:pt x="110831" y="330422"/>
                </a:lnTo>
                <a:lnTo>
                  <a:pt x="109606" y="342125"/>
                </a:lnTo>
                <a:lnTo>
                  <a:pt x="107798" y="352903"/>
                </a:lnTo>
                <a:lnTo>
                  <a:pt x="105599" y="363065"/>
                </a:lnTo>
                <a:lnTo>
                  <a:pt x="98227" y="3923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PenAnnotation89"/>
          <p:cNvSpPr/>
          <p:nvPr/>
        </p:nvSpPr>
        <p:spPr>
          <a:xfrm>
            <a:off x="7456289" y="6188273"/>
            <a:ext cx="151805" cy="80368"/>
          </a:xfrm>
          <a:custGeom>
            <a:avLst/>
            <a:gdLst/>
            <a:ahLst/>
            <a:cxnLst/>
            <a:rect l="0" t="0" r="0" b="0"/>
            <a:pathLst>
              <a:path w="151805" h="80368">
                <a:moveTo>
                  <a:pt x="0" y="80367"/>
                </a:moveTo>
                <a:lnTo>
                  <a:pt x="0" y="58503"/>
                </a:lnTo>
                <a:lnTo>
                  <a:pt x="992" y="56861"/>
                </a:lnTo>
                <a:lnTo>
                  <a:pt x="2645" y="55767"/>
                </a:lnTo>
                <a:lnTo>
                  <a:pt x="4740" y="55037"/>
                </a:lnTo>
                <a:lnTo>
                  <a:pt x="6136" y="53559"/>
                </a:lnTo>
                <a:lnTo>
                  <a:pt x="7067" y="51581"/>
                </a:lnTo>
                <a:lnTo>
                  <a:pt x="7688" y="49270"/>
                </a:lnTo>
                <a:lnTo>
                  <a:pt x="9094" y="47730"/>
                </a:lnTo>
                <a:lnTo>
                  <a:pt x="11024" y="46702"/>
                </a:lnTo>
                <a:lnTo>
                  <a:pt x="13302" y="46017"/>
                </a:lnTo>
                <a:lnTo>
                  <a:pt x="15813" y="44569"/>
                </a:lnTo>
                <a:lnTo>
                  <a:pt x="18480" y="42611"/>
                </a:lnTo>
                <a:lnTo>
                  <a:pt x="21249" y="40314"/>
                </a:lnTo>
                <a:lnTo>
                  <a:pt x="27065" y="36798"/>
                </a:lnTo>
                <a:lnTo>
                  <a:pt x="34910" y="32469"/>
                </a:lnTo>
                <a:lnTo>
                  <a:pt x="44109" y="27599"/>
                </a:lnTo>
                <a:lnTo>
                  <a:pt x="53219" y="23360"/>
                </a:lnTo>
                <a:lnTo>
                  <a:pt x="62268" y="19542"/>
                </a:lnTo>
                <a:lnTo>
                  <a:pt x="71277" y="16005"/>
                </a:lnTo>
                <a:lnTo>
                  <a:pt x="82244" y="12654"/>
                </a:lnTo>
                <a:lnTo>
                  <a:pt x="94517" y="9428"/>
                </a:lnTo>
                <a:lnTo>
                  <a:pt x="107660" y="6286"/>
                </a:lnTo>
                <a:lnTo>
                  <a:pt x="117414" y="4190"/>
                </a:lnTo>
                <a:lnTo>
                  <a:pt x="124908" y="2793"/>
                </a:lnTo>
                <a:lnTo>
                  <a:pt x="130897" y="1862"/>
                </a:lnTo>
                <a:lnTo>
                  <a:pt x="135882" y="1241"/>
                </a:lnTo>
                <a:lnTo>
                  <a:pt x="140197" y="828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PenAnnotation90"/>
          <p:cNvSpPr/>
          <p:nvPr/>
        </p:nvSpPr>
        <p:spPr>
          <a:xfrm>
            <a:off x="7617024" y="6144167"/>
            <a:ext cx="205383" cy="258419"/>
          </a:xfrm>
          <a:custGeom>
            <a:avLst/>
            <a:gdLst/>
            <a:ahLst/>
            <a:cxnLst/>
            <a:rect l="0" t="0" r="0" b="0"/>
            <a:pathLst>
              <a:path w="205383" h="258419">
                <a:moveTo>
                  <a:pt x="8929" y="133403"/>
                </a:moveTo>
                <a:lnTo>
                  <a:pt x="1240" y="133403"/>
                </a:lnTo>
                <a:lnTo>
                  <a:pt x="826" y="134395"/>
                </a:lnTo>
                <a:lnTo>
                  <a:pt x="244" y="140532"/>
                </a:lnTo>
                <a:lnTo>
                  <a:pt x="108" y="145832"/>
                </a:lnTo>
                <a:lnTo>
                  <a:pt x="0" y="210630"/>
                </a:lnTo>
                <a:lnTo>
                  <a:pt x="991" y="218622"/>
                </a:lnTo>
                <a:lnTo>
                  <a:pt x="2645" y="224943"/>
                </a:lnTo>
                <a:lnTo>
                  <a:pt x="4740" y="230148"/>
                </a:lnTo>
                <a:lnTo>
                  <a:pt x="6136" y="235603"/>
                </a:lnTo>
                <a:lnTo>
                  <a:pt x="7067" y="241223"/>
                </a:lnTo>
                <a:lnTo>
                  <a:pt x="7688" y="246955"/>
                </a:lnTo>
                <a:lnTo>
                  <a:pt x="8102" y="249784"/>
                </a:lnTo>
                <a:lnTo>
                  <a:pt x="8377" y="250677"/>
                </a:lnTo>
                <a:lnTo>
                  <a:pt x="8560" y="250281"/>
                </a:lnTo>
                <a:lnTo>
                  <a:pt x="8766" y="236612"/>
                </a:lnTo>
                <a:lnTo>
                  <a:pt x="8897" y="201635"/>
                </a:lnTo>
                <a:lnTo>
                  <a:pt x="9899" y="191790"/>
                </a:lnTo>
                <a:lnTo>
                  <a:pt x="11560" y="180265"/>
                </a:lnTo>
                <a:lnTo>
                  <a:pt x="16051" y="154230"/>
                </a:lnTo>
                <a:lnTo>
                  <a:pt x="21355" y="126123"/>
                </a:lnTo>
                <a:lnTo>
                  <a:pt x="23166" y="113667"/>
                </a:lnTo>
                <a:lnTo>
                  <a:pt x="24373" y="102386"/>
                </a:lnTo>
                <a:lnTo>
                  <a:pt x="25178" y="91889"/>
                </a:lnTo>
                <a:lnTo>
                  <a:pt x="26707" y="83899"/>
                </a:lnTo>
                <a:lnTo>
                  <a:pt x="28718" y="77580"/>
                </a:lnTo>
                <a:lnTo>
                  <a:pt x="31052" y="72375"/>
                </a:lnTo>
                <a:lnTo>
                  <a:pt x="36290" y="61300"/>
                </a:lnTo>
                <a:lnTo>
                  <a:pt x="39076" y="55569"/>
                </a:lnTo>
                <a:lnTo>
                  <a:pt x="40933" y="50756"/>
                </a:lnTo>
                <a:lnTo>
                  <a:pt x="42997" y="42762"/>
                </a:lnTo>
                <a:lnTo>
                  <a:pt x="44540" y="40234"/>
                </a:lnTo>
                <a:lnTo>
                  <a:pt x="46560" y="38548"/>
                </a:lnTo>
                <a:lnTo>
                  <a:pt x="48898" y="37424"/>
                </a:lnTo>
                <a:lnTo>
                  <a:pt x="54144" y="33530"/>
                </a:lnTo>
                <a:lnTo>
                  <a:pt x="56931" y="31102"/>
                </a:lnTo>
                <a:lnTo>
                  <a:pt x="59781" y="30475"/>
                </a:lnTo>
                <a:lnTo>
                  <a:pt x="62675" y="31050"/>
                </a:lnTo>
                <a:lnTo>
                  <a:pt x="68535" y="34335"/>
                </a:lnTo>
                <a:lnTo>
                  <a:pt x="74446" y="39102"/>
                </a:lnTo>
                <a:lnTo>
                  <a:pt x="76420" y="41762"/>
                </a:lnTo>
                <a:lnTo>
                  <a:pt x="78612" y="47364"/>
                </a:lnTo>
                <a:lnTo>
                  <a:pt x="81181" y="53223"/>
                </a:lnTo>
                <a:lnTo>
                  <a:pt x="89328" y="70317"/>
                </a:lnTo>
                <a:lnTo>
                  <a:pt x="93285" y="81424"/>
                </a:lnTo>
                <a:lnTo>
                  <a:pt x="96916" y="93789"/>
                </a:lnTo>
                <a:lnTo>
                  <a:pt x="109873" y="144540"/>
                </a:lnTo>
                <a:lnTo>
                  <a:pt x="111944" y="154718"/>
                </a:lnTo>
                <a:lnTo>
                  <a:pt x="113324" y="163488"/>
                </a:lnTo>
                <a:lnTo>
                  <a:pt x="114245" y="171319"/>
                </a:lnTo>
                <a:lnTo>
                  <a:pt x="114858" y="178524"/>
                </a:lnTo>
                <a:lnTo>
                  <a:pt x="115267" y="185312"/>
                </a:lnTo>
                <a:lnTo>
                  <a:pt x="115721" y="197153"/>
                </a:lnTo>
                <a:lnTo>
                  <a:pt x="115977" y="207413"/>
                </a:lnTo>
                <a:lnTo>
                  <a:pt x="116013" y="207548"/>
                </a:lnTo>
                <a:lnTo>
                  <a:pt x="116064" y="200351"/>
                </a:lnTo>
                <a:lnTo>
                  <a:pt x="116080" y="161179"/>
                </a:lnTo>
                <a:lnTo>
                  <a:pt x="117074" y="149936"/>
                </a:lnTo>
                <a:lnTo>
                  <a:pt x="118729" y="140456"/>
                </a:lnTo>
                <a:lnTo>
                  <a:pt x="120824" y="132152"/>
                </a:lnTo>
                <a:lnTo>
                  <a:pt x="122221" y="121655"/>
                </a:lnTo>
                <a:lnTo>
                  <a:pt x="123152" y="109696"/>
                </a:lnTo>
                <a:lnTo>
                  <a:pt x="123773" y="96762"/>
                </a:lnTo>
                <a:lnTo>
                  <a:pt x="125179" y="85163"/>
                </a:lnTo>
                <a:lnTo>
                  <a:pt x="127108" y="74454"/>
                </a:lnTo>
                <a:lnTo>
                  <a:pt x="129386" y="64338"/>
                </a:lnTo>
                <a:lnTo>
                  <a:pt x="131898" y="55610"/>
                </a:lnTo>
                <a:lnTo>
                  <a:pt x="134565" y="47806"/>
                </a:lnTo>
                <a:lnTo>
                  <a:pt x="137335" y="40620"/>
                </a:lnTo>
                <a:lnTo>
                  <a:pt x="139181" y="34837"/>
                </a:lnTo>
                <a:lnTo>
                  <a:pt x="140412" y="29989"/>
                </a:lnTo>
                <a:lnTo>
                  <a:pt x="141233" y="25765"/>
                </a:lnTo>
                <a:lnTo>
                  <a:pt x="144790" y="18426"/>
                </a:lnTo>
                <a:lnTo>
                  <a:pt x="149679" y="11856"/>
                </a:lnTo>
                <a:lnTo>
                  <a:pt x="155158" y="5630"/>
                </a:lnTo>
                <a:lnTo>
                  <a:pt x="158009" y="3572"/>
                </a:lnTo>
                <a:lnTo>
                  <a:pt x="163822" y="1286"/>
                </a:lnTo>
                <a:lnTo>
                  <a:pt x="167932" y="0"/>
                </a:lnTo>
                <a:lnTo>
                  <a:pt x="169501" y="811"/>
                </a:lnTo>
                <a:lnTo>
                  <a:pt x="173891" y="4359"/>
                </a:lnTo>
                <a:lnTo>
                  <a:pt x="179148" y="9243"/>
                </a:lnTo>
                <a:lnTo>
                  <a:pt x="181940" y="11934"/>
                </a:lnTo>
                <a:lnTo>
                  <a:pt x="183801" y="15713"/>
                </a:lnTo>
                <a:lnTo>
                  <a:pt x="185041" y="20216"/>
                </a:lnTo>
                <a:lnTo>
                  <a:pt x="185868" y="25203"/>
                </a:lnTo>
                <a:lnTo>
                  <a:pt x="191773" y="55924"/>
                </a:lnTo>
                <a:lnTo>
                  <a:pt x="194325" y="72820"/>
                </a:lnTo>
                <a:lnTo>
                  <a:pt x="199806" y="115407"/>
                </a:lnTo>
                <a:lnTo>
                  <a:pt x="201665" y="141250"/>
                </a:lnTo>
                <a:lnTo>
                  <a:pt x="202904" y="169391"/>
                </a:lnTo>
                <a:lnTo>
                  <a:pt x="205382" y="2584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PenAnnotation91"/>
          <p:cNvSpPr/>
          <p:nvPr/>
        </p:nvSpPr>
        <p:spPr>
          <a:xfrm>
            <a:off x="7849304" y="5983403"/>
            <a:ext cx="115978" cy="96176"/>
          </a:xfrm>
          <a:custGeom>
            <a:avLst/>
            <a:gdLst/>
            <a:ahLst/>
            <a:cxnLst/>
            <a:rect l="0" t="0" r="0" b="0"/>
            <a:pathLst>
              <a:path w="115978" h="96176">
                <a:moveTo>
                  <a:pt x="8821" y="53065"/>
                </a:moveTo>
                <a:lnTo>
                  <a:pt x="4080" y="48324"/>
                </a:lnTo>
                <a:lnTo>
                  <a:pt x="2684" y="45936"/>
                </a:lnTo>
                <a:lnTo>
                  <a:pt x="1753" y="43352"/>
                </a:lnTo>
                <a:lnTo>
                  <a:pt x="1132" y="40637"/>
                </a:lnTo>
                <a:lnTo>
                  <a:pt x="718" y="37834"/>
                </a:lnTo>
                <a:lnTo>
                  <a:pt x="443" y="34974"/>
                </a:lnTo>
                <a:lnTo>
                  <a:pt x="0" y="27994"/>
                </a:lnTo>
                <a:lnTo>
                  <a:pt x="956" y="26429"/>
                </a:lnTo>
                <a:lnTo>
                  <a:pt x="2585" y="24394"/>
                </a:lnTo>
                <a:lnTo>
                  <a:pt x="4663" y="22045"/>
                </a:lnTo>
                <a:lnTo>
                  <a:pt x="9618" y="16789"/>
                </a:lnTo>
                <a:lnTo>
                  <a:pt x="12329" y="13998"/>
                </a:lnTo>
                <a:lnTo>
                  <a:pt x="14136" y="11146"/>
                </a:lnTo>
                <a:lnTo>
                  <a:pt x="15341" y="8252"/>
                </a:lnTo>
                <a:lnTo>
                  <a:pt x="16144" y="5330"/>
                </a:lnTo>
                <a:lnTo>
                  <a:pt x="17672" y="3383"/>
                </a:lnTo>
                <a:lnTo>
                  <a:pt x="19683" y="2084"/>
                </a:lnTo>
                <a:lnTo>
                  <a:pt x="22015" y="1219"/>
                </a:lnTo>
                <a:lnTo>
                  <a:pt x="24562" y="641"/>
                </a:lnTo>
                <a:lnTo>
                  <a:pt x="27253" y="257"/>
                </a:lnTo>
                <a:lnTo>
                  <a:pt x="30039" y="0"/>
                </a:lnTo>
                <a:lnTo>
                  <a:pt x="31895" y="821"/>
                </a:lnTo>
                <a:lnTo>
                  <a:pt x="33134" y="2361"/>
                </a:lnTo>
                <a:lnTo>
                  <a:pt x="33959" y="4380"/>
                </a:lnTo>
                <a:lnTo>
                  <a:pt x="34509" y="6718"/>
                </a:lnTo>
                <a:lnTo>
                  <a:pt x="34876" y="9269"/>
                </a:lnTo>
                <a:lnTo>
                  <a:pt x="35120" y="11961"/>
                </a:lnTo>
                <a:lnTo>
                  <a:pt x="35284" y="16733"/>
                </a:lnTo>
                <a:lnTo>
                  <a:pt x="35465" y="29972"/>
                </a:lnTo>
                <a:lnTo>
                  <a:pt x="34521" y="37670"/>
                </a:lnTo>
                <a:lnTo>
                  <a:pt x="32900" y="45778"/>
                </a:lnTo>
                <a:lnTo>
                  <a:pt x="30826" y="54161"/>
                </a:lnTo>
                <a:lnTo>
                  <a:pt x="28453" y="62725"/>
                </a:lnTo>
                <a:lnTo>
                  <a:pt x="23168" y="80179"/>
                </a:lnTo>
                <a:lnTo>
                  <a:pt x="20369" y="86024"/>
                </a:lnTo>
                <a:lnTo>
                  <a:pt x="17512" y="89920"/>
                </a:lnTo>
                <a:lnTo>
                  <a:pt x="10537" y="96175"/>
                </a:lnTo>
                <a:lnTo>
                  <a:pt x="10958" y="94703"/>
                </a:lnTo>
                <a:lnTo>
                  <a:pt x="12230" y="91738"/>
                </a:lnTo>
                <a:lnTo>
                  <a:pt x="16660" y="82202"/>
                </a:lnTo>
                <a:lnTo>
                  <a:pt x="18015" y="80427"/>
                </a:lnTo>
                <a:lnTo>
                  <a:pt x="19911" y="78252"/>
                </a:lnTo>
                <a:lnTo>
                  <a:pt x="22168" y="75810"/>
                </a:lnTo>
                <a:lnTo>
                  <a:pt x="27320" y="70450"/>
                </a:lnTo>
                <a:lnTo>
                  <a:pt x="43453" y="54184"/>
                </a:lnTo>
                <a:lnTo>
                  <a:pt x="48775" y="49843"/>
                </a:lnTo>
                <a:lnTo>
                  <a:pt x="54309" y="45956"/>
                </a:lnTo>
                <a:lnTo>
                  <a:pt x="59982" y="42372"/>
                </a:lnTo>
                <a:lnTo>
                  <a:pt x="65749" y="38992"/>
                </a:lnTo>
                <a:lnTo>
                  <a:pt x="71577" y="35745"/>
                </a:lnTo>
                <a:lnTo>
                  <a:pt x="77448" y="32589"/>
                </a:lnTo>
                <a:lnTo>
                  <a:pt x="82354" y="30485"/>
                </a:lnTo>
                <a:lnTo>
                  <a:pt x="86616" y="29082"/>
                </a:lnTo>
                <a:lnTo>
                  <a:pt x="115977" y="262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PenAnnotation92"/>
          <p:cNvSpPr/>
          <p:nvPr/>
        </p:nvSpPr>
        <p:spPr>
          <a:xfrm>
            <a:off x="6617275" y="5848945"/>
            <a:ext cx="1525569" cy="705390"/>
          </a:xfrm>
          <a:custGeom>
            <a:avLst/>
            <a:gdLst/>
            <a:ahLst/>
            <a:cxnLst/>
            <a:rect l="0" t="0" r="0" b="0"/>
            <a:pathLst>
              <a:path w="1525569" h="705390">
                <a:moveTo>
                  <a:pt x="1401584" y="678656"/>
                </a:moveTo>
                <a:lnTo>
                  <a:pt x="1401584" y="641415"/>
                </a:lnTo>
                <a:lnTo>
                  <a:pt x="1415805" y="527172"/>
                </a:lnTo>
                <a:lnTo>
                  <a:pt x="1434130" y="400939"/>
                </a:lnTo>
                <a:lnTo>
                  <a:pt x="1443500" y="346205"/>
                </a:lnTo>
                <a:lnTo>
                  <a:pt x="1450971" y="308650"/>
                </a:lnTo>
                <a:lnTo>
                  <a:pt x="1457599" y="278730"/>
                </a:lnTo>
                <a:lnTo>
                  <a:pt x="1466909" y="239573"/>
                </a:lnTo>
                <a:lnTo>
                  <a:pt x="1480691" y="188614"/>
                </a:lnTo>
                <a:lnTo>
                  <a:pt x="1491643" y="152290"/>
                </a:lnTo>
                <a:lnTo>
                  <a:pt x="1514844" y="80463"/>
                </a:lnTo>
                <a:lnTo>
                  <a:pt x="1518763" y="65548"/>
                </a:lnTo>
                <a:lnTo>
                  <a:pt x="1521375" y="52628"/>
                </a:lnTo>
                <a:lnTo>
                  <a:pt x="1524277" y="32320"/>
                </a:lnTo>
                <a:lnTo>
                  <a:pt x="1525568" y="19987"/>
                </a:lnTo>
                <a:lnTo>
                  <a:pt x="1524919" y="16301"/>
                </a:lnTo>
                <a:lnTo>
                  <a:pt x="1523495" y="13844"/>
                </a:lnTo>
                <a:lnTo>
                  <a:pt x="1518820" y="9900"/>
                </a:lnTo>
                <a:lnTo>
                  <a:pt x="1497502" y="2985"/>
                </a:lnTo>
                <a:lnTo>
                  <a:pt x="1460182" y="262"/>
                </a:lnTo>
                <a:lnTo>
                  <a:pt x="1046475" y="0"/>
                </a:lnTo>
                <a:lnTo>
                  <a:pt x="1006625" y="2646"/>
                </a:lnTo>
                <a:lnTo>
                  <a:pt x="983496" y="4741"/>
                </a:lnTo>
                <a:lnTo>
                  <a:pt x="808732" y="12429"/>
                </a:lnTo>
                <a:lnTo>
                  <a:pt x="667373" y="16786"/>
                </a:lnTo>
                <a:lnTo>
                  <a:pt x="627130" y="17382"/>
                </a:lnTo>
                <a:lnTo>
                  <a:pt x="584770" y="20293"/>
                </a:lnTo>
                <a:lnTo>
                  <a:pt x="473938" y="30246"/>
                </a:lnTo>
                <a:lnTo>
                  <a:pt x="428050" y="33287"/>
                </a:lnTo>
                <a:lnTo>
                  <a:pt x="382548" y="37644"/>
                </a:lnTo>
                <a:lnTo>
                  <a:pt x="339632" y="42573"/>
                </a:lnTo>
                <a:lnTo>
                  <a:pt x="301551" y="43726"/>
                </a:lnTo>
                <a:lnTo>
                  <a:pt x="217560" y="44527"/>
                </a:lnTo>
                <a:lnTo>
                  <a:pt x="200333" y="41948"/>
                </a:lnTo>
                <a:lnTo>
                  <a:pt x="179478" y="37565"/>
                </a:lnTo>
                <a:lnTo>
                  <a:pt x="173105" y="36949"/>
                </a:lnTo>
                <a:lnTo>
                  <a:pt x="131199" y="42099"/>
                </a:lnTo>
                <a:lnTo>
                  <a:pt x="93777" y="44619"/>
                </a:lnTo>
                <a:lnTo>
                  <a:pt x="92158" y="45621"/>
                </a:lnTo>
                <a:lnTo>
                  <a:pt x="91078" y="47281"/>
                </a:lnTo>
                <a:lnTo>
                  <a:pt x="90358" y="49380"/>
                </a:lnTo>
                <a:lnTo>
                  <a:pt x="86914" y="54358"/>
                </a:lnTo>
                <a:lnTo>
                  <a:pt x="84606" y="57074"/>
                </a:lnTo>
                <a:lnTo>
                  <a:pt x="83067" y="59877"/>
                </a:lnTo>
                <a:lnTo>
                  <a:pt x="79910" y="72532"/>
                </a:lnTo>
                <a:lnTo>
                  <a:pt x="67682" y="133073"/>
                </a:lnTo>
                <a:lnTo>
                  <a:pt x="65831" y="149238"/>
                </a:lnTo>
                <a:lnTo>
                  <a:pt x="64597" y="166961"/>
                </a:lnTo>
                <a:lnTo>
                  <a:pt x="63776" y="185721"/>
                </a:lnTo>
                <a:lnTo>
                  <a:pt x="62235" y="202198"/>
                </a:lnTo>
                <a:lnTo>
                  <a:pt x="60215" y="217150"/>
                </a:lnTo>
                <a:lnTo>
                  <a:pt x="57878" y="231087"/>
                </a:lnTo>
                <a:lnTo>
                  <a:pt x="56319" y="247323"/>
                </a:lnTo>
                <a:lnTo>
                  <a:pt x="55279" y="265093"/>
                </a:lnTo>
                <a:lnTo>
                  <a:pt x="54125" y="300381"/>
                </a:lnTo>
                <a:lnTo>
                  <a:pt x="53611" y="329294"/>
                </a:lnTo>
                <a:lnTo>
                  <a:pt x="52483" y="342561"/>
                </a:lnTo>
                <a:lnTo>
                  <a:pt x="50738" y="355374"/>
                </a:lnTo>
                <a:lnTo>
                  <a:pt x="48582" y="367885"/>
                </a:lnTo>
                <a:lnTo>
                  <a:pt x="46153" y="387140"/>
                </a:lnTo>
                <a:lnTo>
                  <a:pt x="40808" y="437637"/>
                </a:lnTo>
                <a:lnTo>
                  <a:pt x="37993" y="459438"/>
                </a:lnTo>
                <a:lnTo>
                  <a:pt x="35125" y="477940"/>
                </a:lnTo>
                <a:lnTo>
                  <a:pt x="23393" y="545633"/>
                </a:lnTo>
                <a:lnTo>
                  <a:pt x="21422" y="560209"/>
                </a:lnTo>
                <a:lnTo>
                  <a:pt x="20109" y="572902"/>
                </a:lnTo>
                <a:lnTo>
                  <a:pt x="18650" y="594943"/>
                </a:lnTo>
                <a:lnTo>
                  <a:pt x="18001" y="614662"/>
                </a:lnTo>
                <a:lnTo>
                  <a:pt x="15067" y="630701"/>
                </a:lnTo>
                <a:lnTo>
                  <a:pt x="11449" y="644444"/>
                </a:lnTo>
                <a:lnTo>
                  <a:pt x="9411" y="662345"/>
                </a:lnTo>
                <a:lnTo>
                  <a:pt x="8934" y="670745"/>
                </a:lnTo>
                <a:lnTo>
                  <a:pt x="1535" y="694396"/>
                </a:lnTo>
                <a:lnTo>
                  <a:pt x="0" y="703263"/>
                </a:lnTo>
                <a:lnTo>
                  <a:pt x="867" y="703990"/>
                </a:lnTo>
                <a:lnTo>
                  <a:pt x="4475" y="704798"/>
                </a:lnTo>
                <a:lnTo>
                  <a:pt x="20624" y="705389"/>
                </a:lnTo>
                <a:lnTo>
                  <a:pt x="63462" y="696347"/>
                </a:lnTo>
                <a:lnTo>
                  <a:pt x="92819" y="692141"/>
                </a:lnTo>
                <a:lnTo>
                  <a:pt x="139600" y="686965"/>
                </a:lnTo>
                <a:lnTo>
                  <a:pt x="188835" y="682349"/>
                </a:lnTo>
                <a:lnTo>
                  <a:pt x="233288" y="679750"/>
                </a:lnTo>
                <a:lnTo>
                  <a:pt x="277620" y="676226"/>
                </a:lnTo>
                <a:lnTo>
                  <a:pt x="319560" y="671011"/>
                </a:lnTo>
                <a:lnTo>
                  <a:pt x="363637" y="668988"/>
                </a:lnTo>
                <a:lnTo>
                  <a:pt x="386964" y="665099"/>
                </a:lnTo>
                <a:lnTo>
                  <a:pt x="411640" y="662672"/>
                </a:lnTo>
                <a:lnTo>
                  <a:pt x="528940" y="653526"/>
                </a:lnTo>
                <a:lnTo>
                  <a:pt x="667324" y="640673"/>
                </a:lnTo>
                <a:lnTo>
                  <a:pt x="773056" y="632678"/>
                </a:lnTo>
                <a:lnTo>
                  <a:pt x="930385" y="617098"/>
                </a:lnTo>
                <a:lnTo>
                  <a:pt x="966404" y="612813"/>
                </a:lnTo>
                <a:lnTo>
                  <a:pt x="994386" y="608964"/>
                </a:lnTo>
                <a:lnTo>
                  <a:pt x="1037052" y="602041"/>
                </a:lnTo>
                <a:lnTo>
                  <a:pt x="1072552" y="595657"/>
                </a:lnTo>
                <a:lnTo>
                  <a:pt x="1162402" y="584897"/>
                </a:lnTo>
                <a:lnTo>
                  <a:pt x="1191528" y="580431"/>
                </a:lnTo>
                <a:lnTo>
                  <a:pt x="1234473" y="575469"/>
                </a:lnTo>
                <a:lnTo>
                  <a:pt x="1366679" y="565885"/>
                </a:lnTo>
                <a:lnTo>
                  <a:pt x="1385259" y="564780"/>
                </a:lnTo>
                <a:lnTo>
                  <a:pt x="1473021" y="562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79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3801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600" b="1" dirty="0" smtClean="0">
                <a:latin typeface="Baskerville Old Face" pitchFamily="18" charset="0"/>
              </a:rPr>
              <a:t>Sector of a Circle:</a:t>
            </a:r>
            <a:endParaRPr lang="en-US" sz="3600" b="1" dirty="0">
              <a:latin typeface="Baskerville Old Face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902261"/>
            <a:ext cx="4061531" cy="940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671" y="1842683"/>
            <a:ext cx="4742329" cy="88458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351081"/>
            <a:ext cx="2209800" cy="204278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488" y="3189166"/>
            <a:ext cx="5496693" cy="3810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733799"/>
            <a:ext cx="2057400" cy="179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67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28" y="219797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Baskerville Old Face" pitchFamily="18" charset="0"/>
              </a:rPr>
              <a:t>Practice</a:t>
            </a:r>
            <a:endParaRPr lang="en-US" sz="4000" b="1" dirty="0">
              <a:latin typeface="Baskerville Old Face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728" y="824753"/>
            <a:ext cx="7167552" cy="533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00200"/>
            <a:ext cx="2438400" cy="210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92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5657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Baskerville Old Face" pitchFamily="18" charset="0"/>
              </a:rPr>
              <a:t>Practice</a:t>
            </a:r>
            <a:endParaRPr lang="en-US" sz="4000" b="1" dirty="0">
              <a:latin typeface="Baskerville Old Face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066800"/>
            <a:ext cx="4639323" cy="40010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447" y="1676400"/>
            <a:ext cx="2958353" cy="172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56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107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Alumanauw</cp:lastModifiedBy>
  <cp:revision>14</cp:revision>
  <dcterms:created xsi:type="dcterms:W3CDTF">2013-03-28T03:03:17Z</dcterms:created>
  <dcterms:modified xsi:type="dcterms:W3CDTF">2013-03-28T23:01:45Z</dcterms:modified>
</cp:coreProperties>
</file>