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A35A-F10E-44E5-86F8-579F794861B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EBFA-13FA-47D7-834A-7E4773D3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A35A-F10E-44E5-86F8-579F794861B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EBFA-13FA-47D7-834A-7E4773D3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9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A35A-F10E-44E5-86F8-579F794861B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EBFA-13FA-47D7-834A-7E4773D3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A35A-F10E-44E5-86F8-579F794861B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EBFA-13FA-47D7-834A-7E4773D3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5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A35A-F10E-44E5-86F8-579F794861B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EBFA-13FA-47D7-834A-7E4773D3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1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A35A-F10E-44E5-86F8-579F794861B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EBFA-13FA-47D7-834A-7E4773D3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4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A35A-F10E-44E5-86F8-579F794861B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EBFA-13FA-47D7-834A-7E4773D3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9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A35A-F10E-44E5-86F8-579F794861B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EBFA-13FA-47D7-834A-7E4773D3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8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A35A-F10E-44E5-86F8-579F794861B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EBFA-13FA-47D7-834A-7E4773D3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7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A35A-F10E-44E5-86F8-579F794861B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EBFA-13FA-47D7-834A-7E4773D3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1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A35A-F10E-44E5-86F8-579F794861B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EBFA-13FA-47D7-834A-7E4773D3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0A35A-F10E-44E5-86F8-579F794861BD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6EBFA-13FA-47D7-834A-7E4773D32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5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5334745" cy="120031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05000"/>
            <a:ext cx="3060700" cy="4572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954949"/>
            <a:ext cx="4672668" cy="8145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15745" y="2362200"/>
            <a:ext cx="2438400" cy="36295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8818" y="3018182"/>
            <a:ext cx="22279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Standards:</a:t>
            </a:r>
          </a:p>
          <a:p>
            <a:endParaRPr lang="en-US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518" y="3733800"/>
            <a:ext cx="6516010" cy="762106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518" y="4648200"/>
            <a:ext cx="6601747" cy="75258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100" y="5562600"/>
            <a:ext cx="6668431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71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81000" y="304800"/>
            <a:ext cx="1981200" cy="1524000"/>
          </a:xfrm>
          <a:prstGeom prst="triangl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00400" y="381000"/>
            <a:ext cx="1676400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6115050" y="76200"/>
            <a:ext cx="1905000" cy="1752600"/>
          </a:xfrm>
          <a:prstGeom prst="pentag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4"/>
          <p:cNvSpPr/>
          <p:nvPr/>
        </p:nvSpPr>
        <p:spPr>
          <a:xfrm>
            <a:off x="381000" y="3733800"/>
            <a:ext cx="2057400" cy="1905000"/>
          </a:xfrm>
          <a:prstGeom prst="hexag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ctagon 5"/>
          <p:cNvSpPr/>
          <p:nvPr/>
        </p:nvSpPr>
        <p:spPr>
          <a:xfrm>
            <a:off x="5105400" y="3733800"/>
            <a:ext cx="1962150" cy="1905000"/>
          </a:xfrm>
          <a:prstGeom prst="octag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219200"/>
            <a:ext cx="4122282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Homework:</a:t>
            </a:r>
          </a:p>
          <a:p>
            <a:endParaRPr lang="en-US" dirty="0"/>
          </a:p>
          <a:p>
            <a:r>
              <a:rPr lang="en-US" sz="3600" dirty="0" smtClean="0">
                <a:solidFill>
                  <a:srgbClr val="FF0000"/>
                </a:solidFill>
              </a:rPr>
              <a:t>Page 765:  #1 – 16 all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2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3400" y="228600"/>
            <a:ext cx="3048000" cy="3124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xagon 2"/>
          <p:cNvSpPr/>
          <p:nvPr/>
        </p:nvSpPr>
        <p:spPr>
          <a:xfrm>
            <a:off x="533400" y="457200"/>
            <a:ext cx="3048000" cy="2667000"/>
          </a:xfrm>
          <a:prstGeom prst="hexagon">
            <a:avLst>
              <a:gd name="adj" fmla="val 27841"/>
              <a:gd name="vf" fmla="val 11547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endCxn id="3" idx="0"/>
          </p:cNvCxnSpPr>
          <p:nvPr/>
        </p:nvCxnSpPr>
        <p:spPr>
          <a:xfrm>
            <a:off x="2057400" y="17907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3" idx="5"/>
          </p:cNvCxnSpPr>
          <p:nvPr/>
        </p:nvCxnSpPr>
        <p:spPr>
          <a:xfrm flipV="1">
            <a:off x="2057400" y="457201"/>
            <a:ext cx="781481" cy="1333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057400" y="1123950"/>
            <a:ext cx="1143000" cy="666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>
          <a:xfrm rot="13769785">
            <a:off x="5257801" y="1123951"/>
            <a:ext cx="2743200" cy="177165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1" idx="0"/>
            <a:endCxn id="11" idx="3"/>
          </p:cNvCxnSpPr>
          <p:nvPr/>
        </p:nvCxnSpPr>
        <p:spPr>
          <a:xfrm flipV="1">
            <a:off x="5955850" y="1434437"/>
            <a:ext cx="1347102" cy="11506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853791"/>
            <a:ext cx="6124471" cy="1071500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881500"/>
            <a:ext cx="1640600" cy="1581158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586372"/>
            <a:ext cx="5272404" cy="41069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038567" y="4564340"/>
            <a:ext cx="2093202" cy="253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72000" y="5586372"/>
            <a:ext cx="1157604" cy="410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8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575241" y="838200"/>
            <a:ext cx="4244479" cy="914400"/>
            <a:chOff x="990600" y="1524000"/>
            <a:chExt cx="4244479" cy="914400"/>
          </a:xfrm>
        </p:grpSpPr>
        <p:sp>
          <p:nvSpPr>
            <p:cNvPr id="2" name="Isosceles Triangle 1"/>
            <p:cNvSpPr/>
            <p:nvPr/>
          </p:nvSpPr>
          <p:spPr>
            <a:xfrm>
              <a:off x="990600" y="1524000"/>
              <a:ext cx="1060704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Isosceles Triangle 2"/>
            <p:cNvSpPr/>
            <p:nvPr/>
          </p:nvSpPr>
          <p:spPr>
            <a:xfrm>
              <a:off x="2052967" y="1524000"/>
              <a:ext cx="1060704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3113671" y="1524000"/>
              <a:ext cx="1060704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4174375" y="1524000"/>
              <a:ext cx="1060704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6477000" y="1066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477000" y="1066800"/>
            <a:ext cx="1524000" cy="1371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477000" y="1066800"/>
            <a:ext cx="1524000" cy="1371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Hexagon 10"/>
          <p:cNvSpPr/>
          <p:nvPr/>
        </p:nvSpPr>
        <p:spPr>
          <a:xfrm>
            <a:off x="6546273" y="2971800"/>
            <a:ext cx="2286000" cy="19050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1" idx="4"/>
            <a:endCxn id="11" idx="1"/>
          </p:cNvCxnSpPr>
          <p:nvPr/>
        </p:nvCxnSpPr>
        <p:spPr>
          <a:xfrm>
            <a:off x="7022523" y="2971800"/>
            <a:ext cx="133350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5"/>
            <a:endCxn id="11" idx="2"/>
          </p:cNvCxnSpPr>
          <p:nvPr/>
        </p:nvCxnSpPr>
        <p:spPr>
          <a:xfrm flipH="1">
            <a:off x="7022523" y="2971800"/>
            <a:ext cx="133350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3"/>
            <a:endCxn id="11" idx="0"/>
          </p:cNvCxnSpPr>
          <p:nvPr/>
        </p:nvCxnSpPr>
        <p:spPr>
          <a:xfrm>
            <a:off x="6546273" y="3924300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86591" y="4145973"/>
            <a:ext cx="6870123" cy="1454727"/>
            <a:chOff x="83127" y="3009900"/>
            <a:chExt cx="6870123" cy="1454727"/>
          </a:xfrm>
        </p:grpSpPr>
        <p:sp>
          <p:nvSpPr>
            <p:cNvPr id="18" name="Isosceles Triangle 17"/>
            <p:cNvSpPr/>
            <p:nvPr/>
          </p:nvSpPr>
          <p:spPr>
            <a:xfrm>
              <a:off x="83127" y="3009900"/>
              <a:ext cx="1143000" cy="14478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1226127" y="3009900"/>
              <a:ext cx="1143000" cy="14478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2369127" y="3009900"/>
              <a:ext cx="1143000" cy="14478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5810250" y="3016827"/>
              <a:ext cx="1143000" cy="14478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3505200" y="3009900"/>
              <a:ext cx="1143000" cy="14478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4663579" y="3009900"/>
              <a:ext cx="1143000" cy="14478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5614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75990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Theorem 11.11  Area of a Regular Polygon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7273" y="1090373"/>
            <a:ext cx="600132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The area of a regular n-</a:t>
            </a:r>
            <a:r>
              <a:rPr lang="en-US" sz="2800" dirty="0" err="1" smtClean="0"/>
              <a:t>gon</a:t>
            </a:r>
            <a:r>
              <a:rPr lang="en-US" sz="2800" dirty="0" smtClean="0"/>
              <a:t> with side </a:t>
            </a:r>
          </a:p>
          <a:p>
            <a:r>
              <a:rPr lang="en-US" sz="2800" dirty="0" smtClean="0"/>
              <a:t>    length of </a:t>
            </a:r>
            <a:r>
              <a:rPr lang="en-US" sz="2800" i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is half the product of the </a:t>
            </a:r>
          </a:p>
          <a:p>
            <a:r>
              <a:rPr lang="en-US" sz="2800" dirty="0" smtClean="0"/>
              <a:t>    Apothem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and the perimeter </a:t>
            </a:r>
            <a:r>
              <a:rPr lang="en-US" sz="2800" i="1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, so…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0350" y="3048000"/>
                <a:ext cx="7900368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𝒂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latin typeface="Cambria Math"/>
                        </a:rPr>
                        <m:t>𝑷</m:t>
                      </m:r>
                      <m:r>
                        <a:rPr lang="en-US" sz="2400" b="1" i="1" smtClean="0">
                          <a:latin typeface="Cambria Math"/>
                        </a:rPr>
                        <m:t>                    </m:t>
                      </m:r>
                      <m:r>
                        <a:rPr lang="en-US" sz="2400" b="1" i="1" smtClean="0">
                          <a:latin typeface="Cambria Math"/>
                        </a:rPr>
                        <m:t>𝑨𝒓𝒆𝒂</m:t>
                      </m:r>
                      <m:r>
                        <a:rPr lang="en-US" sz="24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(</m:t>
                      </m:r>
                      <m:r>
                        <a:rPr lang="en-US" sz="2400" b="1" i="1" smtClean="0">
                          <a:latin typeface="Cambria Math"/>
                        </a:rPr>
                        <m:t>𝒂𝒑𝒐𝒕𝒉𝒆𝒎</m:t>
                      </m:r>
                      <m:r>
                        <a:rPr lang="en-US" sz="2400" b="1" i="1" smtClean="0">
                          <a:latin typeface="Cambria Math"/>
                        </a:rPr>
                        <m:t>)(</m:t>
                      </m:r>
                      <m:r>
                        <a:rPr lang="en-US" sz="2400" b="1" i="1" smtClean="0">
                          <a:latin typeface="Cambria Math"/>
                        </a:rPr>
                        <m:t>𝑷𝒆𝒓𝒊𝒎𝒆𝒕𝒆𝒓</m:t>
                      </m:r>
                      <m:r>
                        <a:rPr lang="en-US" sz="24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50" y="3048000"/>
                <a:ext cx="7900368" cy="78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9278" y="4419600"/>
                <a:ext cx="8854091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𝑨</m:t>
                      </m:r>
                      <m:r>
                        <a:rPr lang="en-US" sz="20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𝒂</m:t>
                      </m:r>
                      <m:r>
                        <a:rPr lang="en-US" sz="2000" b="1" i="1" smtClean="0">
                          <a:latin typeface="Cambria Math"/>
                        </a:rPr>
                        <m:t> ∙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𝒏𝒔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            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𝑨𝒓𝒆𝒂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𝒂𝒑𝒐𝒕𝒉𝒆𝒎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)(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𝒏𝒖𝒎𝒃𝒆𝒓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𝒐𝒇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𝒔𝒊𝒅𝒆𝒔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)(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𝒔𝒊𝒅𝒆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𝒍𝒆𝒏𝒈𝒕𝒉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78" y="4419600"/>
                <a:ext cx="8854091" cy="6685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79278" y="4267200"/>
            <a:ext cx="8854091" cy="1066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1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74362"/>
            <a:ext cx="1630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Example</a:t>
            </a:r>
            <a:endParaRPr lang="en-US" sz="3200" b="1" dirty="0">
              <a:latin typeface="Baskerville Old Fac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143000"/>
            <a:ext cx="7431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Find the apothem of a square with side length 10.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7200" y="1905000"/>
            <a:ext cx="2057400" cy="190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2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50119"/>
            <a:ext cx="18085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Baskerville Old Face" pitchFamily="18" charset="0"/>
              </a:rPr>
              <a:t>Example</a:t>
            </a:r>
            <a:endParaRPr lang="en-US" sz="3600" dirty="0"/>
          </a:p>
        </p:txBody>
      </p:sp>
      <p:sp>
        <p:nvSpPr>
          <p:cNvPr id="3" name="Hexagon 2"/>
          <p:cNvSpPr/>
          <p:nvPr/>
        </p:nvSpPr>
        <p:spPr>
          <a:xfrm>
            <a:off x="304800" y="1524000"/>
            <a:ext cx="2895600" cy="2590800"/>
          </a:xfrm>
          <a:prstGeom prst="hexag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882490"/>
            <a:ext cx="6691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Find the apothem of a hexagon with radius 8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302204"/>
            <a:ext cx="4394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Find the area of the Hexagon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462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950" y="83344"/>
            <a:ext cx="1978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Practice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791230"/>
            <a:ext cx="7119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Find the area of a square with an apothem of 4.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09600" y="1314450"/>
            <a:ext cx="1730777" cy="165735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4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9843" y="304800"/>
            <a:ext cx="18004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Practice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09843" y="951131"/>
            <a:ext cx="7274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Find the area of a hexagon with side length of 12</a:t>
            </a:r>
            <a:endParaRPr lang="en-US" sz="2800" dirty="0"/>
          </a:p>
        </p:txBody>
      </p:sp>
      <p:sp>
        <p:nvSpPr>
          <p:cNvPr id="4" name="Hexagon 3"/>
          <p:cNvSpPr/>
          <p:nvPr/>
        </p:nvSpPr>
        <p:spPr>
          <a:xfrm>
            <a:off x="334179" y="1828800"/>
            <a:ext cx="2362200" cy="2133600"/>
          </a:xfrm>
          <a:prstGeom prst="hexagon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9969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Practice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381000" y="1905000"/>
            <a:ext cx="2681154" cy="23622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988367"/>
            <a:ext cx="7719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Find the area of an equilateral triangle with an apothem of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536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159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11</cp:revision>
  <dcterms:created xsi:type="dcterms:W3CDTF">2013-04-09T03:22:19Z</dcterms:created>
  <dcterms:modified xsi:type="dcterms:W3CDTF">2014-03-27T21:37:14Z</dcterms:modified>
</cp:coreProperties>
</file>