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7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3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9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5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1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89DF-1DCE-4505-970D-589B4C3A9457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E2F1-028E-488E-BFD8-1F28DE6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2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Surface Area of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Pyramids and cones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>
              <a:solidFill>
                <a:schemeClr val="accent1"/>
              </a:solidFill>
            </a:endParaRPr>
          </a:p>
          <a:p>
            <a:r>
              <a:rPr lang="en-US" sz="44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Question: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find the surface 	area of a regular pyramid?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2043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Homework: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Page 814-815</a:t>
            </a:r>
            <a:r>
              <a:rPr lang="en-US" sz="3200" b="1" dirty="0" smtClean="0"/>
              <a:t>:  # 3, 5, 7, 10 – 14 all.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827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Terms to Know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Pyramid:  </a:t>
            </a:r>
          </a:p>
          <a:p>
            <a:endParaRPr lang="en-US" dirty="0"/>
          </a:p>
          <a:p>
            <a:r>
              <a:rPr lang="en-US" dirty="0" smtClean="0"/>
              <a:t>Height of the pyramid:</a:t>
            </a:r>
          </a:p>
          <a:p>
            <a:endParaRPr lang="en-US" dirty="0"/>
          </a:p>
          <a:p>
            <a:r>
              <a:rPr lang="en-US" dirty="0" smtClean="0"/>
              <a:t>Regular pyramid:</a:t>
            </a:r>
          </a:p>
          <a:p>
            <a:endParaRPr lang="en-US" dirty="0"/>
          </a:p>
          <a:p>
            <a:r>
              <a:rPr lang="en-US" dirty="0" smtClean="0"/>
              <a:t>Slant height: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Surface Area of a Pyramid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8918"/>
            <a:ext cx="8229600" cy="4525963"/>
          </a:xfrm>
        </p:spPr>
        <p:txBody>
          <a:bodyPr/>
          <a:lstStyle/>
          <a:p>
            <a:r>
              <a:rPr lang="en-US" dirty="0" smtClean="0"/>
              <a:t>Surface Area of a Pyramid =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50292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05000" y="4876800"/>
            <a:ext cx="1600200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38200" y="4343400"/>
            <a:ext cx="1600200" cy="685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4343400"/>
            <a:ext cx="1066800" cy="5334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38200" y="3581400"/>
            <a:ext cx="1066800" cy="144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5000" y="3581400"/>
            <a:ext cx="0" cy="213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05000" y="3581400"/>
            <a:ext cx="160020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05000" y="35814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19800" y="3810000"/>
            <a:ext cx="1524000" cy="1485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019800" y="2729345"/>
            <a:ext cx="1524000" cy="1066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5400000">
            <a:off x="7335982" y="4000500"/>
            <a:ext cx="1524000" cy="1066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4724400" y="4024745"/>
            <a:ext cx="1524000" cy="1066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0800000">
            <a:off x="6040582" y="5288973"/>
            <a:ext cx="1524000" cy="1066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9" idx="0"/>
            <a:endCxn id="29" idx="3"/>
          </p:cNvCxnSpPr>
          <p:nvPr/>
        </p:nvCxnSpPr>
        <p:spPr>
          <a:xfrm>
            <a:off x="6781800" y="2729345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0"/>
            <a:endCxn id="32" idx="3"/>
          </p:cNvCxnSpPr>
          <p:nvPr/>
        </p:nvCxnSpPr>
        <p:spPr>
          <a:xfrm flipV="1">
            <a:off x="6802582" y="5288973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1" idx="3"/>
          </p:cNvCxnSpPr>
          <p:nvPr/>
        </p:nvCxnSpPr>
        <p:spPr>
          <a:xfrm>
            <a:off x="4953000" y="4558145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30" idx="3"/>
          </p:cNvCxnSpPr>
          <p:nvPr/>
        </p:nvCxnSpPr>
        <p:spPr>
          <a:xfrm flipH="1">
            <a:off x="7564582" y="45339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05000" y="3581400"/>
            <a:ext cx="26670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371600" y="4876800"/>
            <a:ext cx="800100" cy="443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371600" y="3581400"/>
            <a:ext cx="533400" cy="1738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Example 1: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surface area of the pyramids.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599"/>
            <a:ext cx="1600200" cy="20075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2514599"/>
            <a:ext cx="1684637" cy="200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Example 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072"/>
            <a:ext cx="8229600" cy="4525963"/>
          </a:xfrm>
        </p:spPr>
        <p:txBody>
          <a:bodyPr/>
          <a:lstStyle/>
          <a:p>
            <a:r>
              <a:rPr lang="en-US" dirty="0" smtClean="0"/>
              <a:t>Find the surface area of the regular hexagonal pyramid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" y="2438400"/>
            <a:ext cx="3094917" cy="19981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7" y="4572000"/>
            <a:ext cx="2667000" cy="202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/>
              <a:t>Cone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cone</a:t>
            </a:r>
            <a:r>
              <a:rPr lang="en-US" dirty="0" smtClean="0"/>
              <a:t> has a ___________________________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radius of the base ______________________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height is the __________________________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Lateral surface of a cone </a:t>
            </a:r>
            <a:r>
              <a:rPr lang="en-US" dirty="0" smtClean="0"/>
              <a:t>_______________________________________________________________________________________________________________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"/>
            <a:ext cx="2618511" cy="21093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838200"/>
            <a:ext cx="1566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Right Cone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49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Surface Area of a Cone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marL="457200" lvl="1" indent="0">
              <a:buNone/>
            </a:pPr>
            <a:r>
              <a:rPr lang="en-US" sz="1600" dirty="0" smtClean="0"/>
              <a:t>                                                               </a:t>
            </a:r>
            <a:r>
              <a:rPr lang="en-US" sz="2400" dirty="0" smtClean="0"/>
              <a:t>                              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                                           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                                                 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990600" y="4953000"/>
            <a:ext cx="26670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24100" y="2819400"/>
            <a:ext cx="0" cy="236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90600" y="2819400"/>
            <a:ext cx="133350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6"/>
          </p:cNvCxnSpPr>
          <p:nvPr/>
        </p:nvCxnSpPr>
        <p:spPr>
          <a:xfrm>
            <a:off x="2324100" y="2819400"/>
            <a:ext cx="133350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8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Example 3</a:t>
            </a:r>
            <a:endParaRPr lang="en-US" b="1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5210903" cy="352474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8400"/>
            <a:ext cx="5306166" cy="30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277" y="838243"/>
            <a:ext cx="3139723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15766" y="838243"/>
            <a:ext cx="1170834" cy="457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31149"/>
            <a:ext cx="1495634" cy="1600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98764"/>
            <a:ext cx="3545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3 Continues…</a:t>
            </a:r>
            <a:endParaRPr lang="en-US" sz="2800" b="1" u="sng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71339"/>
            <a:ext cx="2133600" cy="170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12.3 Surface Area of  Pyramids and cones</vt:lpstr>
      <vt:lpstr>Terms to Know</vt:lpstr>
      <vt:lpstr>Surface Area of a Pyramid</vt:lpstr>
      <vt:lpstr>Example 1:</vt:lpstr>
      <vt:lpstr>Example 2</vt:lpstr>
      <vt:lpstr>Cone</vt:lpstr>
      <vt:lpstr>Surface Area of a Cone</vt:lpstr>
      <vt:lpstr>Example 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12.3 Surface Area of  Pyramids and cones</dc:title>
  <dc:creator>Arvid Lumanauw</dc:creator>
  <cp:lastModifiedBy>Arvid Lumanauw</cp:lastModifiedBy>
  <cp:revision>15</cp:revision>
  <dcterms:created xsi:type="dcterms:W3CDTF">2014-04-20T22:07:27Z</dcterms:created>
  <dcterms:modified xsi:type="dcterms:W3CDTF">2014-04-20T23:25:30Z</dcterms:modified>
</cp:coreProperties>
</file>