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EDDA755-B41A-4B25-865C-858E478FD3F5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073C8BC-544C-473F-81FF-81D3D5EEDEA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A755-B41A-4B25-865C-858E478FD3F5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C8BC-544C-473F-81FF-81D3D5EED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A755-B41A-4B25-865C-858E478FD3F5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C8BC-544C-473F-81FF-81D3D5EED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A755-B41A-4B25-865C-858E478FD3F5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C8BC-544C-473F-81FF-81D3D5EED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A755-B41A-4B25-865C-858E478FD3F5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C8BC-544C-473F-81FF-81D3D5EED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A755-B41A-4B25-865C-858E478FD3F5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C8BC-544C-473F-81FF-81D3D5EEDE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A755-B41A-4B25-865C-858E478FD3F5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C8BC-544C-473F-81FF-81D3D5EED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A755-B41A-4B25-865C-858E478FD3F5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C8BC-544C-473F-81FF-81D3D5EED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A755-B41A-4B25-865C-858E478FD3F5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C8BC-544C-473F-81FF-81D3D5EED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A755-B41A-4B25-865C-858E478FD3F5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C8BC-544C-473F-81FF-81D3D5EEDEA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DA755-B41A-4B25-865C-858E478FD3F5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3C8BC-544C-473F-81FF-81D3D5EEDE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EDDA755-B41A-4B25-865C-858E478FD3F5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073C8BC-544C-473F-81FF-81D3D5EEDE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12.5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Volume of 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Pyramids and Cones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b="1" u="sng" dirty="0" smtClean="0"/>
              <a:t>Essential Question:</a:t>
            </a:r>
          </a:p>
          <a:p>
            <a:pPr lvl="1"/>
            <a:r>
              <a:rPr lang="en-US" sz="4000" dirty="0" smtClean="0"/>
              <a:t>  How do you find the volume of a      	 Pyramid and Cone?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0612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838200"/>
            <a:ext cx="7590847" cy="182912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582" y="3505200"/>
            <a:ext cx="789383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07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533400"/>
            <a:ext cx="2101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Example 1:</a:t>
            </a:r>
            <a:endParaRPr lang="en-US" sz="2800" b="1" u="sng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95400"/>
            <a:ext cx="3733800" cy="31115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133600"/>
            <a:ext cx="2286000" cy="251340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133599"/>
            <a:ext cx="2895600" cy="2486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85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583517"/>
            <a:ext cx="21018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Example 2:</a:t>
            </a:r>
            <a:endParaRPr lang="en-US" sz="2800" b="1" u="sng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06737"/>
            <a:ext cx="4772691" cy="40010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865909"/>
            <a:ext cx="2019582" cy="2667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56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14245"/>
            <a:ext cx="2202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Example 3: </a:t>
            </a:r>
            <a:endParaRPr lang="en-US" sz="2800" b="1" u="sng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476" y="1981200"/>
            <a:ext cx="1981200" cy="16531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7157" y="1037465"/>
            <a:ext cx="76162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Find the volume of the solids, leave answers in terms of Pi and simplified radical form</a:t>
            </a:r>
            <a:endParaRPr lang="en-US" sz="24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981200"/>
            <a:ext cx="2133600" cy="18825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934200" y="3429000"/>
            <a:ext cx="685800" cy="4347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1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8145" y="685800"/>
            <a:ext cx="3449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smtClean="0"/>
              <a:t>Example 3 continues: </a:t>
            </a:r>
            <a:endParaRPr lang="en-US" sz="2400" b="1" u="sng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990" y="1524000"/>
            <a:ext cx="2681396" cy="199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35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219200"/>
            <a:ext cx="76706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Homework:</a:t>
            </a:r>
          </a:p>
          <a:p>
            <a:endParaRPr lang="en-US" sz="3200" b="1" dirty="0"/>
          </a:p>
          <a:p>
            <a:r>
              <a:rPr lang="en-US" sz="3200" b="1" dirty="0" smtClean="0">
                <a:solidFill>
                  <a:srgbClr val="FF0000"/>
                </a:solidFill>
              </a:rPr>
              <a:t>Page 832:  </a:t>
            </a:r>
            <a:r>
              <a:rPr lang="en-US" sz="3200" b="1" dirty="0" smtClean="0"/>
              <a:t>#3, 4, 5, 9, 10, 12, 13, 15, 21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0204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92</TotalTime>
  <Words>68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12.5 Volume of  Pyramids and Cones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12.5 Volume of  Pyramids and Cones</dc:title>
  <dc:creator>Arvid Lumanauw</dc:creator>
  <cp:lastModifiedBy>Arvid Lumanauw</cp:lastModifiedBy>
  <cp:revision>6</cp:revision>
  <dcterms:created xsi:type="dcterms:W3CDTF">2014-04-22T02:20:02Z</dcterms:created>
  <dcterms:modified xsi:type="dcterms:W3CDTF">2014-04-22T03:52:41Z</dcterms:modified>
</cp:coreProperties>
</file>