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EEF40D3-D80D-47EE-981B-232649F68BB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61013BC-63AB-4A2A-9267-6168AE8883E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40D3-D80D-47EE-981B-232649F68BB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013BC-63AB-4A2A-9267-6168AE888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40D3-D80D-47EE-981B-232649F68BB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013BC-63AB-4A2A-9267-6168AE888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40D3-D80D-47EE-981B-232649F68BB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013BC-63AB-4A2A-9267-6168AE888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40D3-D80D-47EE-981B-232649F68BB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013BC-63AB-4A2A-9267-6168AE888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40D3-D80D-47EE-981B-232649F68BB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013BC-63AB-4A2A-9267-6168AE8883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40D3-D80D-47EE-981B-232649F68BB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013BC-63AB-4A2A-9267-6168AE888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40D3-D80D-47EE-981B-232649F68BB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013BC-63AB-4A2A-9267-6168AE888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40D3-D80D-47EE-981B-232649F68BB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013BC-63AB-4A2A-9267-6168AE888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40D3-D80D-47EE-981B-232649F68BB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013BC-63AB-4A2A-9267-6168AE8883E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40D3-D80D-47EE-981B-232649F68BB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013BC-63AB-4A2A-9267-6168AE888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EEF40D3-D80D-47EE-981B-232649F68BB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61013BC-63AB-4A2A-9267-6168AE8883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12.7</a:t>
            </a:r>
            <a:r>
              <a:rPr lang="en-US" b="1" u="sng" dirty="0" smtClean="0"/>
              <a:t> Explore Similar Solids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Essential Question</a:t>
            </a:r>
          </a:p>
          <a:p>
            <a:pPr marL="6858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If two solids are similar, what is the ratio of their surface areas and what is the ratio of their volumes?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389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762000"/>
            <a:ext cx="240161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Terms to Know: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Similar Solids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Scale Factor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Similarity</a:t>
            </a: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724400"/>
            <a:ext cx="2142004" cy="158134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474" y="4710545"/>
            <a:ext cx="3033849" cy="128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4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62000"/>
            <a:ext cx="7815648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31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38200"/>
            <a:ext cx="6173062" cy="236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32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14400"/>
            <a:ext cx="8001000" cy="180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10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90" y="762000"/>
            <a:ext cx="6198977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70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0271" y="670719"/>
            <a:ext cx="1619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Practice</a:t>
            </a:r>
            <a:endParaRPr lang="en-US" sz="2800" b="1" u="sng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70" y="1371600"/>
            <a:ext cx="7674997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77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219200"/>
            <a:ext cx="676980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Homework: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Page 850 – 851</a:t>
            </a:r>
            <a:r>
              <a:rPr lang="en-US" sz="2800" dirty="0" smtClean="0"/>
              <a:t>:  # 3 – 10 all, 12 – 15 all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373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</TotalTime>
  <Words>57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12.7 Explore Similar Solids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12.7 Explore Similar Solids</dc:title>
  <dc:creator>Arvid Lumanauw</dc:creator>
  <cp:lastModifiedBy>Arvid Lumanauw</cp:lastModifiedBy>
  <cp:revision>7</cp:revision>
  <dcterms:created xsi:type="dcterms:W3CDTF">2014-04-23T03:31:26Z</dcterms:created>
  <dcterms:modified xsi:type="dcterms:W3CDTF">2014-04-23T04:01:15Z</dcterms:modified>
</cp:coreProperties>
</file>