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1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7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2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3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6729-D603-4338-988A-5799D6299E4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5F04-65C8-4DE5-9076-F0D4CA6F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ultimedia.mtlsd.org/Play.asp?351434687895788!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tmp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11" Type="http://schemas.openxmlformats.org/officeDocument/2006/relationships/image" Target="../media/image18.tmp"/><Relationship Id="rId5" Type="http://schemas.openxmlformats.org/officeDocument/2006/relationships/image" Target="../media/image12.tmp"/><Relationship Id="rId10" Type="http://schemas.openxmlformats.org/officeDocument/2006/relationships/image" Target="../media/image17.tmp"/><Relationship Id="rId4" Type="http://schemas.openxmlformats.org/officeDocument/2006/relationships/image" Target="../media/image11.tmp"/><Relationship Id="rId9" Type="http://schemas.openxmlformats.org/officeDocument/2006/relationships/image" Target="../media/image16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3" Type="http://schemas.openxmlformats.org/officeDocument/2006/relationships/image" Target="../media/image20.tmp"/><Relationship Id="rId7" Type="http://schemas.openxmlformats.org/officeDocument/2006/relationships/image" Target="../media/image24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5" Type="http://schemas.openxmlformats.org/officeDocument/2006/relationships/image" Target="../media/image22.tmp"/><Relationship Id="rId4" Type="http://schemas.openxmlformats.org/officeDocument/2006/relationships/image" Target="../media/image21.tmp"/><Relationship Id="rId9" Type="http://schemas.openxmlformats.org/officeDocument/2006/relationships/image" Target="../media/image2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tmp"/><Relationship Id="rId4" Type="http://schemas.openxmlformats.org/officeDocument/2006/relationships/image" Target="../media/image32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"/>
            <a:ext cx="4404856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164" y="838200"/>
            <a:ext cx="685848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For Exercises 1 – 4, use A(0, 10), B(24, 0), and C (0, 0)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400" b="1" dirty="0" smtClean="0"/>
              <a:t>Find AB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Find the midpoint of CA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Find the midpoint of AB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Find the slope of AB</a:t>
            </a:r>
            <a:endParaRPr lang="en-US" sz="2400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5057796" cy="51054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962400" y="1524000"/>
            <a:ext cx="0" cy="5334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99404" y="6567055"/>
            <a:ext cx="521599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6011114" cy="106694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7698815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406816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Objective:</a:t>
            </a:r>
            <a:endParaRPr lang="en-US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Imprint MT Shadow" pitchFamily="82" charset="0"/>
              </a:rPr>
              <a:t>Constructing a </a:t>
            </a:r>
            <a:r>
              <a:rPr lang="en-US" b="1" u="sng" dirty="0" err="1" smtClean="0">
                <a:solidFill>
                  <a:srgbClr val="FF0000"/>
                </a:solidFill>
                <a:latin typeface="Imprint MT Shadow" pitchFamily="82" charset="0"/>
              </a:rPr>
              <a:t>Midsegment</a:t>
            </a:r>
            <a:endParaRPr lang="en-US" b="1" u="sng" dirty="0">
              <a:solidFill>
                <a:srgbClr val="FF0000"/>
              </a:solidFill>
              <a:latin typeface="Imprint MT Shadow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5105400" cy="138497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93" y="304800"/>
            <a:ext cx="3581400" cy="189692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438400"/>
            <a:ext cx="6605531" cy="78287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5200"/>
            <a:ext cx="838895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4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52400"/>
            <a:ext cx="8626407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914400"/>
            <a:ext cx="4901152" cy="1295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6" y="762000"/>
            <a:ext cx="4038825" cy="252426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57621"/>
            <a:ext cx="1371600" cy="44787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19526"/>
            <a:ext cx="1399149" cy="4952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85" y="3619526"/>
            <a:ext cx="1309415" cy="60841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855" y="3738974"/>
            <a:ext cx="882745" cy="36486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4572000"/>
            <a:ext cx="1676400" cy="40853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93" y="4572000"/>
            <a:ext cx="1373779" cy="45792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02" y="4634086"/>
            <a:ext cx="1072821" cy="28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982271" cy="120984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579618" cy="2209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1838252"/>
            <a:ext cx="4734586" cy="5239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2743199"/>
            <a:ext cx="4734586" cy="51222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3733800"/>
            <a:ext cx="2903840" cy="4572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22" y="3752183"/>
            <a:ext cx="2622178" cy="42043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809978"/>
            <a:ext cx="381053" cy="304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855010"/>
            <a:ext cx="295316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1030"/>
            <a:ext cx="2819400" cy="4675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273" y="685800"/>
            <a:ext cx="8449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Involves placing geometric figures in a coordinate plane</a:t>
            </a:r>
            <a:endParaRPr lang="en-US" sz="28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1752600"/>
            <a:ext cx="3948545" cy="159175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80021"/>
            <a:ext cx="4105848" cy="41153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257800" y="1752600"/>
            <a:ext cx="0" cy="42672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5800" y="5257800"/>
            <a:ext cx="410584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57800" y="3810287"/>
            <a:ext cx="1447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05600" y="3810287"/>
            <a:ext cx="0" cy="1447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181600" y="3733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629400" y="376150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96000" y="5181600"/>
            <a:ext cx="152400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6294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257800" y="3810287"/>
            <a:ext cx="914400" cy="144751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72287" y="3502967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(0, h)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4726862"/>
            <a:ext cx="82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(k, 0)</a:t>
            </a:r>
            <a:endParaRPr lang="en-US" sz="2400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118994" y="3837709"/>
            <a:ext cx="0" cy="142009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856" y="423949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17454" y="3297611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(h, k)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31683" y="4586856"/>
            <a:ext cx="833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(g, 0)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257800" y="5638800"/>
            <a:ext cx="144780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63858" y="576349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57800" y="5334000"/>
            <a:ext cx="914400" cy="0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01143" y="51816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g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4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4" grpId="0"/>
      <p:bldP spid="25" grpId="0"/>
      <p:bldP spid="28" grpId="0"/>
      <p:bldP spid="29" grpId="0"/>
      <p:bldP spid="30" grpId="0"/>
      <p:bldP spid="3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1807632" cy="533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1" y="483930"/>
            <a:ext cx="3886200" cy="43464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1066799"/>
            <a:ext cx="8215745" cy="6400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06836"/>
            <a:ext cx="4096322" cy="410584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029200" y="1706836"/>
            <a:ext cx="0" cy="385576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84963" y="4876800"/>
            <a:ext cx="386079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3429000"/>
            <a:ext cx="1524000" cy="1447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3429000"/>
            <a:ext cx="0" cy="1447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48768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88179" y="3140287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P(0, k)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15360" y="5026967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 (k, 0)</a:t>
            </a:r>
            <a:endParaRPr lang="en-US" sz="2400" b="1" dirty="0"/>
          </a:p>
        </p:txBody>
      </p:sp>
      <p:sp>
        <p:nvSpPr>
          <p:cNvPr id="23" name="Oval 22"/>
          <p:cNvSpPr/>
          <p:nvPr/>
        </p:nvSpPr>
        <p:spPr>
          <a:xfrm>
            <a:off x="5687291" y="4076700"/>
            <a:ext cx="180109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91200" y="3696062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79987" y="490674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 (0,0)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19812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a.  </a:t>
            </a:r>
            <a:r>
              <a:rPr lang="en-US" sz="2400" b="1" dirty="0" smtClean="0">
                <a:solidFill>
                  <a:srgbClr val="00B0F0"/>
                </a:solidFill>
              </a:rPr>
              <a:t>Find PR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9898" y="3507661"/>
            <a:ext cx="4029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b.  </a:t>
            </a:r>
            <a:r>
              <a:rPr lang="en-US" sz="2400" b="1" dirty="0" smtClean="0">
                <a:solidFill>
                  <a:srgbClr val="00B0F0"/>
                </a:solidFill>
              </a:rPr>
              <a:t>Coordinates of Midpoint M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9898" y="5073133"/>
            <a:ext cx="3707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 startAt="3"/>
            </a:pPr>
            <a:r>
              <a:rPr lang="en-US" sz="2400" b="1" dirty="0" smtClean="0">
                <a:solidFill>
                  <a:srgbClr val="FF0000"/>
                </a:solidFill>
              </a:rPr>
              <a:t>Can you find the slope of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the hypotenuse?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Homework			9/9/13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Workbook:</a:t>
            </a:r>
          </a:p>
          <a:p>
            <a:r>
              <a:rPr lang="en-US" u="sng" dirty="0" smtClean="0"/>
              <a:t>5.1 Page 85:</a:t>
            </a:r>
          </a:p>
          <a:p>
            <a:pPr lvl="1"/>
            <a:r>
              <a:rPr lang="en-US" dirty="0" smtClean="0"/>
              <a:t>#1 – 9, 14 – 16,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2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Constructing a Midsegment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  9/9/13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Test Bench</cp:lastModifiedBy>
  <cp:revision>13</cp:revision>
  <dcterms:created xsi:type="dcterms:W3CDTF">2012-11-28T04:39:02Z</dcterms:created>
  <dcterms:modified xsi:type="dcterms:W3CDTF">2013-09-09T22:19:15Z</dcterms:modified>
</cp:coreProperties>
</file>