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9" r:id="rId13"/>
    <p:sldId id="270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3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4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4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C755-AE10-488A-9040-9FC10157B6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146C-E94B-4033-AF15-34E5AB390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4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tm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tmp"/><Relationship Id="rId3" Type="http://schemas.openxmlformats.org/officeDocument/2006/relationships/image" Target="../media/image34.tmp"/><Relationship Id="rId7" Type="http://schemas.openxmlformats.org/officeDocument/2006/relationships/image" Target="../media/image38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5" Type="http://schemas.openxmlformats.org/officeDocument/2006/relationships/image" Target="../media/image36.tmp"/><Relationship Id="rId4" Type="http://schemas.openxmlformats.org/officeDocument/2006/relationships/image" Target="../media/image35.tmp"/><Relationship Id="rId9" Type="http://schemas.openxmlformats.org/officeDocument/2006/relationships/image" Target="../media/image40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tmp"/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tmp"/><Relationship Id="rId4" Type="http://schemas.openxmlformats.org/officeDocument/2006/relationships/image" Target="../media/image43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mp"/><Relationship Id="rId2" Type="http://schemas.openxmlformats.org/officeDocument/2006/relationships/image" Target="../media/image4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tmp"/><Relationship Id="rId5" Type="http://schemas.openxmlformats.org/officeDocument/2006/relationships/image" Target="../media/image48.tmp"/><Relationship Id="rId4" Type="http://schemas.openxmlformats.org/officeDocument/2006/relationships/image" Target="../media/image47.tm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tmp"/><Relationship Id="rId13" Type="http://schemas.openxmlformats.org/officeDocument/2006/relationships/image" Target="../media/image61.tmp"/><Relationship Id="rId3" Type="http://schemas.openxmlformats.org/officeDocument/2006/relationships/image" Target="../media/image51.tmp"/><Relationship Id="rId7" Type="http://schemas.openxmlformats.org/officeDocument/2006/relationships/image" Target="../media/image55.tmp"/><Relationship Id="rId12" Type="http://schemas.openxmlformats.org/officeDocument/2006/relationships/image" Target="../media/image60.tmp"/><Relationship Id="rId2" Type="http://schemas.openxmlformats.org/officeDocument/2006/relationships/image" Target="../media/image5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tmp"/><Relationship Id="rId11" Type="http://schemas.openxmlformats.org/officeDocument/2006/relationships/image" Target="../media/image59.tmp"/><Relationship Id="rId5" Type="http://schemas.openxmlformats.org/officeDocument/2006/relationships/image" Target="../media/image53.tmp"/><Relationship Id="rId10" Type="http://schemas.openxmlformats.org/officeDocument/2006/relationships/image" Target="../media/image58.tmp"/><Relationship Id="rId4" Type="http://schemas.openxmlformats.org/officeDocument/2006/relationships/image" Target="../media/image52.tmp"/><Relationship Id="rId9" Type="http://schemas.openxmlformats.org/officeDocument/2006/relationships/image" Target="../media/image57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Relationship Id="rId9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152400"/>
            <a:ext cx="5610828" cy="1077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572" y="1645438"/>
            <a:ext cx="844346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Objectives</a:t>
            </a:r>
            <a:r>
              <a:rPr lang="en-US" sz="2400" b="1" dirty="0" smtClean="0"/>
              <a:t>:  I will use perpendicular bisector to solve Problems.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I will also use angle bisector to find distance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Relationships.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6572" y="3344714"/>
            <a:ext cx="2020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Standard: 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" y="533400"/>
            <a:ext cx="5286896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219200"/>
            <a:ext cx="3872060" cy="19447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419600"/>
            <a:ext cx="6160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NO… you need to establish that SR is perpendicular to QR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And SP is perpendicular to QS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9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95" y="1219200"/>
            <a:ext cx="3401789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66800"/>
            <a:ext cx="2895600" cy="25382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5" y="3933895"/>
            <a:ext cx="5982535" cy="1009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195" y="350615"/>
            <a:ext cx="195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Practice 1: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3412"/>
            <a:ext cx="195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Practice 2: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95272"/>
            <a:ext cx="6154009" cy="38105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" y="1142998"/>
            <a:ext cx="2590800" cy="19267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52" y="1371600"/>
            <a:ext cx="6154009" cy="905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069769"/>
            <a:ext cx="4648849" cy="3620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262" y="3619526"/>
            <a:ext cx="6620799" cy="38105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238" y="4343400"/>
            <a:ext cx="1238423" cy="2953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800600"/>
            <a:ext cx="990600" cy="43489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69" y="5486400"/>
            <a:ext cx="5449061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373" y="229757"/>
            <a:ext cx="195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Practice 3: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22" y="414531"/>
            <a:ext cx="4334480" cy="333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9057"/>
            <a:ext cx="2419688" cy="185763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020478"/>
            <a:ext cx="2543530" cy="188621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54" y="3657600"/>
            <a:ext cx="2629267" cy="1857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19400" y="1049057"/>
            <a:ext cx="457200" cy="398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76489" y="1058053"/>
            <a:ext cx="457200" cy="398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3718143"/>
            <a:ext cx="457200" cy="398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127998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399"/>
            <a:ext cx="8534400" cy="28719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0"/>
            <a:ext cx="2743200" cy="18503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76800"/>
            <a:ext cx="2743200" cy="159488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1999"/>
            <a:ext cx="1371600" cy="358487"/>
          </a:xfrm>
          <a:prstGeom prst="rect">
            <a:avLst/>
          </a:prstGeom>
        </p:spPr>
      </p:pic>
      <p:cxnSp>
        <p:nvCxnSpPr>
          <p:cNvPr id="8" name="Curved Connector 7"/>
          <p:cNvCxnSpPr>
            <a:stCxn id="6" idx="2"/>
          </p:cNvCxnSpPr>
          <p:nvPr/>
        </p:nvCxnSpPr>
        <p:spPr>
          <a:xfrm rot="5400000">
            <a:off x="4979843" y="4675043"/>
            <a:ext cx="860714" cy="1371600"/>
          </a:xfrm>
          <a:prstGeom prst="curved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1752600" cy="5461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46991"/>
            <a:ext cx="5486400" cy="39756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74" y="698500"/>
            <a:ext cx="3450736" cy="278158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5029200" cy="33319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62" y="2123926"/>
            <a:ext cx="1812572" cy="4668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07" y="2738335"/>
            <a:ext cx="2014193" cy="4280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62" y="3422072"/>
            <a:ext cx="2000338" cy="37132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88" y="4114800"/>
            <a:ext cx="1458309" cy="381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39" y="4152878"/>
            <a:ext cx="2507613" cy="34292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93" y="4800600"/>
            <a:ext cx="1312607" cy="4572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66" y="4895831"/>
            <a:ext cx="3517634" cy="31772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486400"/>
            <a:ext cx="809413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229600" cy="535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620000" cy="5834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990600"/>
            <a:ext cx="4939854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291" y="990600"/>
            <a:ext cx="3381709" cy="158980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94976"/>
            <a:ext cx="3962400" cy="43662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2081895" cy="3810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01635"/>
            <a:ext cx="2866691" cy="5360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60" y="4873734"/>
            <a:ext cx="905081" cy="36816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9" y="4873734"/>
            <a:ext cx="1419490" cy="411653"/>
          </a:xfrm>
          <a:prstGeom prst="rect">
            <a:avLst/>
          </a:prstGeom>
        </p:spPr>
      </p:pic>
      <p:sp>
        <p:nvSpPr>
          <p:cNvPr id="13" name="Circular Arrow 12"/>
          <p:cNvSpPr/>
          <p:nvPr/>
        </p:nvSpPr>
        <p:spPr>
          <a:xfrm flipH="1">
            <a:off x="304800" y="1922859"/>
            <a:ext cx="1507342" cy="145774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9601" y="301127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-3x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734" y="301127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-3x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52400" y="3380602"/>
            <a:ext cx="2234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0673" y="3487578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2x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23923" y="34260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42063" y="3456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451648" y="2580407"/>
            <a:ext cx="385969" cy="800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8787" y="23346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3704" y="348041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-5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8397" y="377182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01764" y="377182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52400" y="4233488"/>
            <a:ext cx="2234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4" idx="0"/>
          </p:cNvCxnSpPr>
          <p:nvPr/>
        </p:nvCxnSpPr>
        <p:spPr>
          <a:xfrm flipV="1">
            <a:off x="921071" y="3480410"/>
            <a:ext cx="0" cy="8629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23587" y="3341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5750" y="4317923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2x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37562" y="428714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98609" y="42871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12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1770792" cy="3714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6792300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92" y="1371600"/>
            <a:ext cx="3440107" cy="23441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" y="1981200"/>
            <a:ext cx="4267199" cy="457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4" y="3276578"/>
            <a:ext cx="2840853" cy="43916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29" y="5105400"/>
            <a:ext cx="1237057" cy="4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2362200" y="1905000"/>
            <a:ext cx="209550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57700" y="1905000"/>
            <a:ext cx="163830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2200" y="3657600"/>
            <a:ext cx="3733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800" y="342676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63414" y="145495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2377" y="3426767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2209800"/>
            <a:ext cx="2286000" cy="23622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124200" y="2209800"/>
            <a:ext cx="2667000" cy="2286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267201" y="1371600"/>
            <a:ext cx="94554" cy="32004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 rot="19200000">
            <a:off x="3576505" y="2580523"/>
            <a:ext cx="228600" cy="216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5400000">
            <a:off x="4355944" y="3400889"/>
            <a:ext cx="228600" cy="216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9200000">
            <a:off x="4960228" y="2587451"/>
            <a:ext cx="228600" cy="216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36" y="304800"/>
            <a:ext cx="3379469" cy="18950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13527" y="508158"/>
            <a:ext cx="446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When three or more lines, rays, or segments 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Intersect at the same point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1" name="Picture 4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1" y="2038449"/>
            <a:ext cx="2714194" cy="342701"/>
          </a:xfrm>
          <a:prstGeom prst="rect">
            <a:avLst/>
          </a:prstGeom>
        </p:spPr>
      </p:pic>
      <p:cxnSp>
        <p:nvCxnSpPr>
          <p:cNvPr id="48" name="Curved Connector 47"/>
          <p:cNvCxnSpPr/>
          <p:nvPr/>
        </p:nvCxnSpPr>
        <p:spPr>
          <a:xfrm>
            <a:off x="1676400" y="2532433"/>
            <a:ext cx="2552700" cy="894334"/>
          </a:xfrm>
          <a:prstGeom prst="curved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227435" y="3362631"/>
            <a:ext cx="174086" cy="151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563931" y="4724400"/>
            <a:ext cx="5356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point of concurrency is equidistant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From the vertices of the triangle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33510" y="4724400"/>
            <a:ext cx="515329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9" idx="4"/>
          </p:cNvCxnSpPr>
          <p:nvPr/>
        </p:nvCxnSpPr>
        <p:spPr>
          <a:xfrm flipV="1">
            <a:off x="4314478" y="1916622"/>
            <a:ext cx="155766" cy="15972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9" idx="6"/>
          </p:cNvCxnSpPr>
          <p:nvPr/>
        </p:nvCxnSpPr>
        <p:spPr>
          <a:xfrm>
            <a:off x="4401521" y="3438273"/>
            <a:ext cx="1694479" cy="1854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9" idx="3"/>
          </p:cNvCxnSpPr>
          <p:nvPr/>
        </p:nvCxnSpPr>
        <p:spPr>
          <a:xfrm flipH="1">
            <a:off x="2362200" y="3491759"/>
            <a:ext cx="1890729" cy="165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0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6" grpId="0" animBg="1"/>
      <p:bldP spid="37" grpId="0" animBg="1"/>
      <p:bldP spid="38" grpId="0" animBg="1"/>
      <p:bldP spid="40" grpId="0"/>
      <p:bldP spid="49" grpId="0" animBg="1"/>
      <p:bldP spid="50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31318"/>
            <a:ext cx="8627180" cy="33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8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10600" cy="11850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2603961" cy="3200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76400"/>
            <a:ext cx="2498942" cy="3200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90663"/>
            <a:ext cx="2539940" cy="328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5181"/>
            <a:ext cx="5638800" cy="11662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676400"/>
            <a:ext cx="797827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Objective:</a:t>
            </a:r>
          </a:p>
          <a:p>
            <a:r>
              <a:rPr lang="en-US" sz="2800" dirty="0" smtClean="0"/>
              <a:t>To use angle bisector to find distance relationship</a:t>
            </a:r>
          </a:p>
          <a:p>
            <a:endParaRPr lang="en-US" sz="2800" dirty="0"/>
          </a:p>
          <a:p>
            <a:r>
              <a:rPr lang="en-US" sz="2800" dirty="0" smtClean="0"/>
              <a:t>To conclude that a point is on the bisector of an angle</a:t>
            </a:r>
          </a:p>
        </p:txBody>
      </p:sp>
    </p:spTree>
    <p:extLst>
      <p:ext uri="{BB962C8B-B14F-4D97-AF65-F5344CB8AC3E}">
        <p14:creationId xmlns:p14="http://schemas.microsoft.com/office/powerpoint/2010/main" val="27736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533400"/>
            <a:ext cx="8423564" cy="546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123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19</cp:revision>
  <dcterms:created xsi:type="dcterms:W3CDTF">2012-11-29T04:05:01Z</dcterms:created>
  <dcterms:modified xsi:type="dcterms:W3CDTF">2013-09-11T15:38:09Z</dcterms:modified>
</cp:coreProperties>
</file>