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9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0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8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3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3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1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DF81-563D-4E3E-AB91-AA4176B6C7D3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D8C0B-EEDD-4A6E-AE57-2A44D163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4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tmp"/><Relationship Id="rId3" Type="http://schemas.openxmlformats.org/officeDocument/2006/relationships/image" Target="../media/image11.tmp"/><Relationship Id="rId7" Type="http://schemas.openxmlformats.org/officeDocument/2006/relationships/image" Target="../media/image15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tmp"/><Relationship Id="rId11" Type="http://schemas.openxmlformats.org/officeDocument/2006/relationships/image" Target="../media/image19.tmp"/><Relationship Id="rId5" Type="http://schemas.openxmlformats.org/officeDocument/2006/relationships/image" Target="../media/image13.tmp"/><Relationship Id="rId10" Type="http://schemas.openxmlformats.org/officeDocument/2006/relationships/image" Target="../media/image18.tmp"/><Relationship Id="rId4" Type="http://schemas.openxmlformats.org/officeDocument/2006/relationships/image" Target="../media/image12.tmp"/><Relationship Id="rId9" Type="http://schemas.openxmlformats.org/officeDocument/2006/relationships/image" Target="../media/image17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tm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tmp"/><Relationship Id="rId13" Type="http://schemas.openxmlformats.org/officeDocument/2006/relationships/image" Target="../media/image34.tmp"/><Relationship Id="rId3" Type="http://schemas.openxmlformats.org/officeDocument/2006/relationships/image" Target="../media/image24.tmp"/><Relationship Id="rId7" Type="http://schemas.openxmlformats.org/officeDocument/2006/relationships/image" Target="../media/image28.tmp"/><Relationship Id="rId12" Type="http://schemas.openxmlformats.org/officeDocument/2006/relationships/image" Target="../media/image33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tmp"/><Relationship Id="rId11" Type="http://schemas.openxmlformats.org/officeDocument/2006/relationships/image" Target="../media/image32.tmp"/><Relationship Id="rId5" Type="http://schemas.openxmlformats.org/officeDocument/2006/relationships/image" Target="../media/image26.tmp"/><Relationship Id="rId15" Type="http://schemas.openxmlformats.org/officeDocument/2006/relationships/image" Target="../media/image36.tmp"/><Relationship Id="rId10" Type="http://schemas.openxmlformats.org/officeDocument/2006/relationships/image" Target="../media/image31.tmp"/><Relationship Id="rId4" Type="http://schemas.openxmlformats.org/officeDocument/2006/relationships/image" Target="../media/image25.tmp"/><Relationship Id="rId9" Type="http://schemas.openxmlformats.org/officeDocument/2006/relationships/image" Target="../media/image30.tmp"/><Relationship Id="rId14" Type="http://schemas.openxmlformats.org/officeDocument/2006/relationships/image" Target="../media/image3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0343"/>
            <a:ext cx="4277322" cy="11336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1" y="1485765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Objective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en-US" sz="3200" b="1" dirty="0" smtClean="0"/>
              <a:t> Students will use medians and 	  	          altitudes of triangles  to find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       the balancing point of a triangle 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733800"/>
            <a:ext cx="2043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Standard: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8158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1981200" y="1676400"/>
            <a:ext cx="914400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95600" y="1676400"/>
            <a:ext cx="2286000" cy="16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1200" y="3276600"/>
            <a:ext cx="3200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362200" y="24003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13909" y="24003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29000" y="3200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8" idx="6"/>
          </p:cNvCxnSpPr>
          <p:nvPr/>
        </p:nvCxnSpPr>
        <p:spPr>
          <a:xfrm flipH="1" flipV="1">
            <a:off x="2514600" y="2476500"/>
            <a:ext cx="26670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9" idx="2"/>
          </p:cNvCxnSpPr>
          <p:nvPr/>
        </p:nvCxnSpPr>
        <p:spPr>
          <a:xfrm flipV="1">
            <a:off x="1981200" y="2476500"/>
            <a:ext cx="1932709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0" idx="5"/>
          </p:cNvCxnSpPr>
          <p:nvPr/>
        </p:nvCxnSpPr>
        <p:spPr>
          <a:xfrm>
            <a:off x="2895600" y="1676400"/>
            <a:ext cx="663482" cy="1654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03254" y="152400"/>
            <a:ext cx="50724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Median of a triangle </a:t>
            </a:r>
            <a:r>
              <a:rPr lang="en-US" sz="2400" dirty="0" smtClean="0"/>
              <a:t>is a segment from</a:t>
            </a:r>
          </a:p>
          <a:p>
            <a:r>
              <a:rPr lang="en-US" sz="2400" dirty="0" smtClean="0"/>
              <a:t>A vertex to the midpoint of the </a:t>
            </a:r>
          </a:p>
          <a:p>
            <a:r>
              <a:rPr lang="en-US" sz="2400" dirty="0" smtClean="0"/>
              <a:t>Opposite side.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200400" y="533400"/>
            <a:ext cx="8382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0" y="3962400"/>
            <a:ext cx="39349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point of Concurrency is </a:t>
            </a:r>
          </a:p>
          <a:p>
            <a:r>
              <a:rPr lang="en-US" sz="2400" dirty="0" smtClean="0"/>
              <a:t>Called the </a:t>
            </a:r>
            <a:r>
              <a:rPr lang="en-US" sz="2400" b="1" dirty="0" smtClean="0">
                <a:solidFill>
                  <a:srgbClr val="FF0000"/>
                </a:solidFill>
              </a:rPr>
              <a:t>Centroid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It is located inside the triangle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3352800" y="2809875"/>
            <a:ext cx="1295400" cy="1152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557155" y="2034886"/>
            <a:ext cx="235526" cy="2701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484418" y="2008909"/>
            <a:ext cx="193964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43545" y="2804680"/>
            <a:ext cx="304800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38400" y="2114550"/>
            <a:ext cx="284018" cy="1905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301836" y="2589068"/>
            <a:ext cx="1524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66309" y="3150610"/>
            <a:ext cx="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378036" y="2628900"/>
            <a:ext cx="1524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479964" y="3162300"/>
            <a:ext cx="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604654" y="3164465"/>
            <a:ext cx="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22418" y="3141518"/>
            <a:ext cx="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329545" y="3164465"/>
            <a:ext cx="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191000" y="3124200"/>
            <a:ext cx="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39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2996"/>
            <a:ext cx="8475722" cy="350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" y="20782"/>
            <a:ext cx="5710601" cy="114930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170082"/>
            <a:ext cx="4648200" cy="459501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077200" y="1170082"/>
            <a:ext cx="0" cy="459502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95800" y="4038600"/>
            <a:ext cx="4405603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622401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86400" y="3581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001000" y="4648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449286" y="1824335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233733" y="4525741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096664" y="342826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sz="2400" b="1" dirty="0"/>
          </a:p>
        </p:txBody>
      </p:sp>
      <p:cxnSp>
        <p:nvCxnSpPr>
          <p:cNvPr id="22" name="Straight Connector 21"/>
          <p:cNvCxnSpPr>
            <a:stCxn id="15" idx="7"/>
            <a:endCxn id="14" idx="3"/>
          </p:cNvCxnSpPr>
          <p:nvPr/>
        </p:nvCxnSpPr>
        <p:spPr>
          <a:xfrm flipV="1">
            <a:off x="5616482" y="2416082"/>
            <a:ext cx="1028237" cy="11876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4" idx="6"/>
            <a:endCxn id="16" idx="1"/>
          </p:cNvCxnSpPr>
          <p:nvPr/>
        </p:nvCxnSpPr>
        <p:spPr>
          <a:xfrm>
            <a:off x="6774801" y="2362200"/>
            <a:ext cx="1248517" cy="23083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6" idx="2"/>
            <a:endCxn id="15" idx="5"/>
          </p:cNvCxnSpPr>
          <p:nvPr/>
        </p:nvCxnSpPr>
        <p:spPr>
          <a:xfrm flipH="1" flipV="1">
            <a:off x="5616482" y="3711482"/>
            <a:ext cx="2384518" cy="1012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33237" y="1759527"/>
            <a:ext cx="93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(-6, 8)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125691" y="4987406"/>
            <a:ext cx="93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(0, -4)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155884" y="3453736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(-12, 2)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75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9" grpId="0"/>
      <p:bldP spid="20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256552" cy="1676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399"/>
            <a:ext cx="8610600" cy="721559"/>
          </a:xfrm>
          <a:prstGeom prst="rect">
            <a:avLst/>
          </a:prstGeom>
        </p:spPr>
      </p:pic>
      <p:sp>
        <p:nvSpPr>
          <p:cNvPr id="4" name="Isosceles Triangle 3"/>
          <p:cNvSpPr/>
          <p:nvPr/>
        </p:nvSpPr>
        <p:spPr>
          <a:xfrm>
            <a:off x="1226127" y="3144982"/>
            <a:ext cx="1524000" cy="2438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43000" y="5181600"/>
            <a:ext cx="1447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0"/>
            <a:endCxn id="4" idx="3"/>
          </p:cNvCxnSpPr>
          <p:nvPr/>
        </p:nvCxnSpPr>
        <p:spPr>
          <a:xfrm>
            <a:off x="1988127" y="3144982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4"/>
          </p:cNvCxnSpPr>
          <p:nvPr/>
        </p:nvCxnSpPr>
        <p:spPr>
          <a:xfrm flipH="1" flipV="1">
            <a:off x="1378527" y="5202382"/>
            <a:ext cx="1371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835727" y="5410200"/>
            <a:ext cx="152400" cy="15240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-840000">
            <a:off x="2410691" y="5029200"/>
            <a:ext cx="152400" cy="15240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660000">
            <a:off x="1394698" y="5033811"/>
            <a:ext cx="152400" cy="15240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394520" y="2914149"/>
            <a:ext cx="1753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Orthocenter</a:t>
            </a:r>
            <a:endParaRPr lang="en-US" sz="2400" b="1" dirty="0"/>
          </a:p>
        </p:txBody>
      </p:sp>
      <p:cxnSp>
        <p:nvCxnSpPr>
          <p:cNvPr id="28" name="Curved Connector 27"/>
          <p:cNvCxnSpPr>
            <a:stCxn id="26" idx="2"/>
          </p:cNvCxnSpPr>
          <p:nvPr/>
        </p:nvCxnSpPr>
        <p:spPr>
          <a:xfrm rot="5400000">
            <a:off x="1737259" y="3702882"/>
            <a:ext cx="1861204" cy="1207068"/>
          </a:xfrm>
          <a:prstGeom prst="curved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9" y="4096058"/>
            <a:ext cx="2417619" cy="2169323"/>
          </a:xfrm>
          <a:prstGeom prst="rect">
            <a:avLst/>
          </a:prstGeom>
        </p:spPr>
      </p:pic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547400"/>
            <a:ext cx="2514600" cy="252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1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23" grpId="0" animBg="1"/>
      <p:bldP spid="25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908055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8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876800" cy="81094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144" y="838200"/>
            <a:ext cx="4509655" cy="165527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00475"/>
            <a:ext cx="685800" cy="58578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64763"/>
            <a:ext cx="295316" cy="25721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31" y="3048000"/>
            <a:ext cx="681069" cy="63759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94" y="3209613"/>
            <a:ext cx="190527" cy="3143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31" y="4343400"/>
            <a:ext cx="685832" cy="60010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20" y="4481503"/>
            <a:ext cx="352474" cy="323895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144" y="3085796"/>
            <a:ext cx="680316" cy="562001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228666"/>
            <a:ext cx="142895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6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4876800" cy="1625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4385137" cy="2133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724400"/>
            <a:ext cx="4953692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40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89535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15621"/>
            <a:ext cx="1133633" cy="41915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654" y="1353595"/>
            <a:ext cx="2591162" cy="134321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77543"/>
            <a:ext cx="857370" cy="29531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8" y="2530097"/>
            <a:ext cx="2038635" cy="33342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170" y="2587255"/>
            <a:ext cx="1543265" cy="27626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71815"/>
            <a:ext cx="1219370" cy="31436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257" y="3290868"/>
            <a:ext cx="828791" cy="29531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038600"/>
            <a:ext cx="2791215" cy="33342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35597"/>
            <a:ext cx="1705213" cy="771633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82" y="5257800"/>
            <a:ext cx="1943371" cy="31436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96" y="5257800"/>
            <a:ext cx="1714739" cy="1038370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549" y="3262289"/>
            <a:ext cx="2629267" cy="352474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102" y="3702228"/>
            <a:ext cx="1686160" cy="10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04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62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10</cp:revision>
  <dcterms:created xsi:type="dcterms:W3CDTF">2012-11-30T05:52:17Z</dcterms:created>
  <dcterms:modified xsi:type="dcterms:W3CDTF">2012-11-30T08:02:33Z</dcterms:modified>
</cp:coreProperties>
</file>