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0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6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6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5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2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4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8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4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5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6858C-8548-4F2A-AAB6-43F57CD71C24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7BE80-CAF4-4EA2-9CAA-B9D45A56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6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tmp"/><Relationship Id="rId3" Type="http://schemas.openxmlformats.org/officeDocument/2006/relationships/image" Target="../media/image53.tmp"/><Relationship Id="rId7" Type="http://schemas.openxmlformats.org/officeDocument/2006/relationships/image" Target="../media/image57.tmp"/><Relationship Id="rId2" Type="http://schemas.openxmlformats.org/officeDocument/2006/relationships/image" Target="../media/image5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tmp"/><Relationship Id="rId11" Type="http://schemas.openxmlformats.org/officeDocument/2006/relationships/image" Target="../media/image61.tmp"/><Relationship Id="rId5" Type="http://schemas.openxmlformats.org/officeDocument/2006/relationships/image" Target="../media/image55.tmp"/><Relationship Id="rId10" Type="http://schemas.openxmlformats.org/officeDocument/2006/relationships/image" Target="../media/image60.tmp"/><Relationship Id="rId4" Type="http://schemas.openxmlformats.org/officeDocument/2006/relationships/image" Target="../media/image54.tmp"/><Relationship Id="rId9" Type="http://schemas.openxmlformats.org/officeDocument/2006/relationships/image" Target="../media/image59.tm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tmp"/><Relationship Id="rId13" Type="http://schemas.openxmlformats.org/officeDocument/2006/relationships/image" Target="../media/image73.tmp"/><Relationship Id="rId3" Type="http://schemas.openxmlformats.org/officeDocument/2006/relationships/image" Target="../media/image63.tmp"/><Relationship Id="rId7" Type="http://schemas.openxmlformats.org/officeDocument/2006/relationships/image" Target="../media/image67.tmp"/><Relationship Id="rId12" Type="http://schemas.openxmlformats.org/officeDocument/2006/relationships/image" Target="../media/image72.tmp"/><Relationship Id="rId2" Type="http://schemas.openxmlformats.org/officeDocument/2006/relationships/image" Target="../media/image62.tmp"/><Relationship Id="rId16" Type="http://schemas.openxmlformats.org/officeDocument/2006/relationships/image" Target="../media/image7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tmp"/><Relationship Id="rId11" Type="http://schemas.openxmlformats.org/officeDocument/2006/relationships/image" Target="../media/image71.tmp"/><Relationship Id="rId5" Type="http://schemas.openxmlformats.org/officeDocument/2006/relationships/image" Target="../media/image65.tmp"/><Relationship Id="rId15" Type="http://schemas.openxmlformats.org/officeDocument/2006/relationships/image" Target="../media/image75.tmp"/><Relationship Id="rId10" Type="http://schemas.openxmlformats.org/officeDocument/2006/relationships/image" Target="../media/image70.tmp"/><Relationship Id="rId4" Type="http://schemas.openxmlformats.org/officeDocument/2006/relationships/image" Target="../media/image64.tmp"/><Relationship Id="rId9" Type="http://schemas.openxmlformats.org/officeDocument/2006/relationships/image" Target="../media/image69.tmp"/><Relationship Id="rId14" Type="http://schemas.openxmlformats.org/officeDocument/2006/relationships/image" Target="../media/image74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3" Type="http://schemas.openxmlformats.org/officeDocument/2006/relationships/image" Target="../media/image7.tmp"/><Relationship Id="rId7" Type="http://schemas.openxmlformats.org/officeDocument/2006/relationships/image" Target="../media/image1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mp"/><Relationship Id="rId3" Type="http://schemas.openxmlformats.org/officeDocument/2006/relationships/image" Target="../media/image14.tmp"/><Relationship Id="rId7" Type="http://schemas.openxmlformats.org/officeDocument/2006/relationships/image" Target="../media/image18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4" Type="http://schemas.openxmlformats.org/officeDocument/2006/relationships/image" Target="../media/image15.tmp"/><Relationship Id="rId9" Type="http://schemas.openxmlformats.org/officeDocument/2006/relationships/image" Target="../media/image20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7" Type="http://schemas.openxmlformats.org/officeDocument/2006/relationships/image" Target="../media/image26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tmp"/><Relationship Id="rId5" Type="http://schemas.openxmlformats.org/officeDocument/2006/relationships/image" Target="../media/image24.tmp"/><Relationship Id="rId4" Type="http://schemas.openxmlformats.org/officeDocument/2006/relationships/image" Target="../media/image23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tmp"/><Relationship Id="rId13" Type="http://schemas.openxmlformats.org/officeDocument/2006/relationships/image" Target="../media/image38.tmp"/><Relationship Id="rId3" Type="http://schemas.openxmlformats.org/officeDocument/2006/relationships/image" Target="../media/image28.tmp"/><Relationship Id="rId7" Type="http://schemas.openxmlformats.org/officeDocument/2006/relationships/image" Target="../media/image32.tmp"/><Relationship Id="rId12" Type="http://schemas.openxmlformats.org/officeDocument/2006/relationships/image" Target="../media/image37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tmp"/><Relationship Id="rId11" Type="http://schemas.openxmlformats.org/officeDocument/2006/relationships/image" Target="../media/image36.tmp"/><Relationship Id="rId5" Type="http://schemas.openxmlformats.org/officeDocument/2006/relationships/image" Target="../media/image30.tmp"/><Relationship Id="rId10" Type="http://schemas.openxmlformats.org/officeDocument/2006/relationships/image" Target="../media/image35.tmp"/><Relationship Id="rId4" Type="http://schemas.openxmlformats.org/officeDocument/2006/relationships/image" Target="../media/image29.tmp"/><Relationship Id="rId9" Type="http://schemas.openxmlformats.org/officeDocument/2006/relationships/image" Target="../media/image34.tmp"/><Relationship Id="rId14" Type="http://schemas.openxmlformats.org/officeDocument/2006/relationships/image" Target="../media/image39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tmp"/><Relationship Id="rId3" Type="http://schemas.openxmlformats.org/officeDocument/2006/relationships/image" Target="../media/image41.tmp"/><Relationship Id="rId7" Type="http://schemas.openxmlformats.org/officeDocument/2006/relationships/image" Target="../media/image45.tmp"/><Relationship Id="rId2" Type="http://schemas.openxmlformats.org/officeDocument/2006/relationships/image" Target="../media/image4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tmp"/><Relationship Id="rId5" Type="http://schemas.openxmlformats.org/officeDocument/2006/relationships/image" Target="../media/image43.tmp"/><Relationship Id="rId4" Type="http://schemas.openxmlformats.org/officeDocument/2006/relationships/image" Target="../media/image4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tmp"/><Relationship Id="rId2" Type="http://schemas.openxmlformats.org/officeDocument/2006/relationships/image" Target="../media/image4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tmp"/><Relationship Id="rId2" Type="http://schemas.openxmlformats.org/officeDocument/2006/relationships/image" Target="../media/image4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3276600" cy="48108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4" y="1295400"/>
            <a:ext cx="4177146" cy="144537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4" y="2971800"/>
            <a:ext cx="2257740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99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6106378" cy="59063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46941"/>
            <a:ext cx="5868219" cy="148610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178" y="846941"/>
            <a:ext cx="2093554" cy="331026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3" y="2667000"/>
            <a:ext cx="1200318" cy="37152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5" y="3038527"/>
            <a:ext cx="5830114" cy="91452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5" y="4419600"/>
            <a:ext cx="2152951" cy="60968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575" y="4486284"/>
            <a:ext cx="857370" cy="54300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472" y="4507065"/>
            <a:ext cx="914528" cy="49536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486284"/>
            <a:ext cx="600159" cy="50489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5" y="5486400"/>
            <a:ext cx="5029902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020111" cy="47631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838200"/>
            <a:ext cx="4634050" cy="838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975" y="139414"/>
            <a:ext cx="3276600" cy="355156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" y="1981200"/>
            <a:ext cx="1198419" cy="34792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3" y="2383294"/>
            <a:ext cx="4499840" cy="81710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10" y="3690974"/>
            <a:ext cx="853589" cy="75721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16" y="3969555"/>
            <a:ext cx="401784" cy="30133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690974"/>
            <a:ext cx="1122303" cy="75721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764749"/>
            <a:ext cx="2333951" cy="25721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179722"/>
            <a:ext cx="2200582" cy="247685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97" y="4665126"/>
            <a:ext cx="2021133" cy="423345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445" y="4699761"/>
            <a:ext cx="2543530" cy="362001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03" y="5257800"/>
            <a:ext cx="1316738" cy="304800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10" y="5791200"/>
            <a:ext cx="7954486" cy="381053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931" y="5264726"/>
            <a:ext cx="962159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2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95400"/>
            <a:ext cx="73348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Homework:</a:t>
            </a:r>
          </a:p>
          <a:p>
            <a:r>
              <a:rPr lang="en-US" sz="3200" dirty="0" smtClean="0"/>
              <a:t>Textbook.  Page 367:  #3 – 10 all, 11, 13, 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259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6611273" cy="104789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81200"/>
            <a:ext cx="7162797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2812473"/>
            <a:ext cx="1853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Standard:</a:t>
            </a:r>
            <a:endParaRPr lang="en-US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04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566022" cy="685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057399"/>
            <a:ext cx="1314570" cy="10078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22763"/>
            <a:ext cx="1581371" cy="33342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613722"/>
            <a:ext cx="1552792" cy="25721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08527"/>
            <a:ext cx="1333686" cy="29531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931" y="2630174"/>
            <a:ext cx="1257476" cy="2476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9" y="3429000"/>
            <a:ext cx="8869013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2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8600"/>
            <a:ext cx="4023354" cy="533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8173620" cy="6096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8800"/>
            <a:ext cx="914400" cy="77948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38" y="1822268"/>
            <a:ext cx="1337907" cy="33815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37" y="2433779"/>
            <a:ext cx="1337907" cy="34902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1973140">
            <a:off x="1558101" y="2113830"/>
            <a:ext cx="1150998" cy="2386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20114752">
            <a:off x="1505881" y="2177173"/>
            <a:ext cx="1150998" cy="23868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26" y="3548679"/>
            <a:ext cx="4862756" cy="985873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94" y="4648200"/>
            <a:ext cx="1349137" cy="71136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989" y="4648199"/>
            <a:ext cx="1712096" cy="71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7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4953002" cy="1066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57400"/>
            <a:ext cx="1447800" cy="74346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094416"/>
            <a:ext cx="1752696" cy="6694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52800"/>
            <a:ext cx="5130139" cy="145354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308" y="4820195"/>
            <a:ext cx="1429309" cy="81860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847904"/>
            <a:ext cx="2587588" cy="63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7878275" cy="5715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4816"/>
            <a:ext cx="3400900" cy="8954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09" y="855598"/>
            <a:ext cx="4620270" cy="15051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2007697"/>
            <a:ext cx="3836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Read as:  </a:t>
            </a:r>
            <a:r>
              <a:rPr lang="en-US" sz="2000" dirty="0" smtClean="0"/>
              <a:t>MN </a:t>
            </a:r>
            <a:r>
              <a:rPr lang="en-US" sz="2000" b="1" i="1" dirty="0" smtClean="0"/>
              <a:t>is to </a:t>
            </a:r>
            <a:r>
              <a:rPr lang="en-US" sz="2000" dirty="0" smtClean="0"/>
              <a:t>RS </a:t>
            </a:r>
            <a:r>
              <a:rPr lang="en-US" sz="2000" b="1" i="1" dirty="0" smtClean="0"/>
              <a:t>as</a:t>
            </a:r>
            <a:r>
              <a:rPr lang="en-US" sz="2000" dirty="0" smtClean="0"/>
              <a:t> NP </a:t>
            </a:r>
            <a:r>
              <a:rPr lang="en-US" sz="2000" b="1" i="1" dirty="0" smtClean="0"/>
              <a:t>is to </a:t>
            </a:r>
            <a:r>
              <a:rPr lang="en-US" sz="2000" dirty="0" smtClean="0"/>
              <a:t>ST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2102232" y="855598"/>
            <a:ext cx="1482747" cy="5922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89" y="2667000"/>
            <a:ext cx="1152686" cy="36200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30" y="3138447"/>
            <a:ext cx="2172003" cy="58110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62" y="3195605"/>
            <a:ext cx="1428950" cy="523948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32" y="3962400"/>
            <a:ext cx="6125430" cy="333422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246" y="3910005"/>
            <a:ext cx="1133633" cy="438211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57" y="4648200"/>
            <a:ext cx="5363324" cy="333422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335" y="4538647"/>
            <a:ext cx="1105054" cy="552527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67" y="5257800"/>
            <a:ext cx="7354327" cy="304843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550" y="5791200"/>
            <a:ext cx="1648055" cy="523948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612" y="5791200"/>
            <a:ext cx="1562318" cy="50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9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6096851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2667000" cy="53779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838199"/>
            <a:ext cx="3581400" cy="189669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6544"/>
            <a:ext cx="1752600" cy="312565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10995"/>
            <a:ext cx="1171739" cy="323895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3" y="2956545"/>
            <a:ext cx="685896" cy="409632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965" y="2842229"/>
            <a:ext cx="1143160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1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934110" cy="5620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4343400" cy="65643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866853"/>
            <a:ext cx="3581400" cy="18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2767009" cy="53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7255" y="914400"/>
            <a:ext cx="73117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scale drawing </a:t>
            </a:r>
            <a:r>
              <a:rPr lang="en-US" sz="2000" b="1" dirty="0" smtClean="0"/>
              <a:t>is a drawing that is the same shape as the object it </a:t>
            </a:r>
          </a:p>
          <a:p>
            <a:r>
              <a:rPr lang="en-US" sz="2000" b="1" dirty="0" smtClean="0"/>
              <a:t>represents.  The </a:t>
            </a:r>
            <a:r>
              <a:rPr lang="en-US" sz="2000" b="1" dirty="0" smtClean="0">
                <a:solidFill>
                  <a:srgbClr val="FF0000"/>
                </a:solidFill>
              </a:rPr>
              <a:t>Scale</a:t>
            </a:r>
            <a:r>
              <a:rPr lang="en-US" sz="2000" b="1" dirty="0" smtClean="0"/>
              <a:t> is a ratio that describes how the dimensions</a:t>
            </a:r>
          </a:p>
          <a:p>
            <a:r>
              <a:rPr lang="en-US" sz="2000" b="1" dirty="0" smtClean="0"/>
              <a:t>in the drawing are related to the actual dimension of the object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3" y="2285840"/>
            <a:ext cx="2438741" cy="228631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409" y="2661312"/>
            <a:ext cx="4918073" cy="8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71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Test Bench</cp:lastModifiedBy>
  <cp:revision>12</cp:revision>
  <dcterms:created xsi:type="dcterms:W3CDTF">2012-12-14T04:24:22Z</dcterms:created>
  <dcterms:modified xsi:type="dcterms:W3CDTF">2013-10-15T23:10:58Z</dcterms:modified>
</cp:coreProperties>
</file>