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629-FEAD-4897-8251-DA8FDAB5FD6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5FF7-01B6-484C-9927-51C7F3DE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1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629-FEAD-4897-8251-DA8FDAB5FD6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5FF7-01B6-484C-9927-51C7F3DE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8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629-FEAD-4897-8251-DA8FDAB5FD6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5FF7-01B6-484C-9927-51C7F3DE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5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629-FEAD-4897-8251-DA8FDAB5FD6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5FF7-01B6-484C-9927-51C7F3DE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3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629-FEAD-4897-8251-DA8FDAB5FD6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5FF7-01B6-484C-9927-51C7F3DE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6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629-FEAD-4897-8251-DA8FDAB5FD6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5FF7-01B6-484C-9927-51C7F3DE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7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629-FEAD-4897-8251-DA8FDAB5FD6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5FF7-01B6-484C-9927-51C7F3DE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9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629-FEAD-4897-8251-DA8FDAB5FD6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5FF7-01B6-484C-9927-51C7F3DE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0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629-FEAD-4897-8251-DA8FDAB5FD6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5FF7-01B6-484C-9927-51C7F3DE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5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629-FEAD-4897-8251-DA8FDAB5FD6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5FF7-01B6-484C-9927-51C7F3DE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6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629-FEAD-4897-8251-DA8FDAB5FD6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5FF7-01B6-484C-9927-51C7F3DE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3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29629-FEAD-4897-8251-DA8FDAB5FD6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95FF7-01B6-484C-9927-51C7F3DE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6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tmp"/><Relationship Id="rId13" Type="http://schemas.openxmlformats.org/officeDocument/2006/relationships/image" Target="../media/image78.tmp"/><Relationship Id="rId3" Type="http://schemas.openxmlformats.org/officeDocument/2006/relationships/image" Target="../media/image68.tmp"/><Relationship Id="rId7" Type="http://schemas.openxmlformats.org/officeDocument/2006/relationships/image" Target="../media/image72.tmp"/><Relationship Id="rId12" Type="http://schemas.openxmlformats.org/officeDocument/2006/relationships/image" Target="../media/image77.tmp"/><Relationship Id="rId2" Type="http://schemas.openxmlformats.org/officeDocument/2006/relationships/image" Target="../media/image6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tmp"/><Relationship Id="rId11" Type="http://schemas.openxmlformats.org/officeDocument/2006/relationships/image" Target="../media/image76.tmp"/><Relationship Id="rId5" Type="http://schemas.openxmlformats.org/officeDocument/2006/relationships/image" Target="../media/image70.tmp"/><Relationship Id="rId15" Type="http://schemas.openxmlformats.org/officeDocument/2006/relationships/image" Target="../media/image80.tmp"/><Relationship Id="rId10" Type="http://schemas.openxmlformats.org/officeDocument/2006/relationships/image" Target="../media/image75.tmp"/><Relationship Id="rId4" Type="http://schemas.openxmlformats.org/officeDocument/2006/relationships/image" Target="../media/image69.tmp"/><Relationship Id="rId9" Type="http://schemas.openxmlformats.org/officeDocument/2006/relationships/image" Target="../media/image74.tmp"/><Relationship Id="rId14" Type="http://schemas.openxmlformats.org/officeDocument/2006/relationships/image" Target="../media/image79.tm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mp"/><Relationship Id="rId3" Type="http://schemas.openxmlformats.org/officeDocument/2006/relationships/image" Target="../media/image4.tmp"/><Relationship Id="rId7" Type="http://schemas.openxmlformats.org/officeDocument/2006/relationships/image" Target="../media/image8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tmp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tmp"/><Relationship Id="rId13" Type="http://schemas.openxmlformats.org/officeDocument/2006/relationships/image" Target="../media/image21.tmp"/><Relationship Id="rId3" Type="http://schemas.openxmlformats.org/officeDocument/2006/relationships/image" Target="../media/image11.tmp"/><Relationship Id="rId7" Type="http://schemas.openxmlformats.org/officeDocument/2006/relationships/image" Target="../media/image15.tmp"/><Relationship Id="rId12" Type="http://schemas.openxmlformats.org/officeDocument/2006/relationships/image" Target="../media/image20.tmp"/><Relationship Id="rId2" Type="http://schemas.openxmlformats.org/officeDocument/2006/relationships/image" Target="../media/image10.tmp"/><Relationship Id="rId16" Type="http://schemas.openxmlformats.org/officeDocument/2006/relationships/image" Target="../media/image2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tmp"/><Relationship Id="rId11" Type="http://schemas.openxmlformats.org/officeDocument/2006/relationships/image" Target="../media/image19.tmp"/><Relationship Id="rId5" Type="http://schemas.openxmlformats.org/officeDocument/2006/relationships/image" Target="../media/image13.tmp"/><Relationship Id="rId15" Type="http://schemas.openxmlformats.org/officeDocument/2006/relationships/image" Target="../media/image23.tmp"/><Relationship Id="rId10" Type="http://schemas.openxmlformats.org/officeDocument/2006/relationships/image" Target="../media/image18.tmp"/><Relationship Id="rId4" Type="http://schemas.openxmlformats.org/officeDocument/2006/relationships/image" Target="../media/image12.tmp"/><Relationship Id="rId9" Type="http://schemas.openxmlformats.org/officeDocument/2006/relationships/image" Target="../media/image17.tmp"/><Relationship Id="rId14" Type="http://schemas.openxmlformats.org/officeDocument/2006/relationships/image" Target="../media/image22.tm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tmp"/><Relationship Id="rId3" Type="http://schemas.openxmlformats.org/officeDocument/2006/relationships/image" Target="../media/image26.tmp"/><Relationship Id="rId7" Type="http://schemas.openxmlformats.org/officeDocument/2006/relationships/image" Target="../media/image30.tmp"/><Relationship Id="rId12" Type="http://schemas.openxmlformats.org/officeDocument/2006/relationships/image" Target="../media/image35.tmp"/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tmp"/><Relationship Id="rId11" Type="http://schemas.openxmlformats.org/officeDocument/2006/relationships/image" Target="../media/image34.tmp"/><Relationship Id="rId5" Type="http://schemas.openxmlformats.org/officeDocument/2006/relationships/image" Target="../media/image28.tmp"/><Relationship Id="rId10" Type="http://schemas.openxmlformats.org/officeDocument/2006/relationships/image" Target="../media/image33.tmp"/><Relationship Id="rId4" Type="http://schemas.openxmlformats.org/officeDocument/2006/relationships/image" Target="../media/image27.tmp"/><Relationship Id="rId9" Type="http://schemas.openxmlformats.org/officeDocument/2006/relationships/image" Target="../media/image32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tmp"/><Relationship Id="rId2" Type="http://schemas.openxmlformats.org/officeDocument/2006/relationships/image" Target="../media/image3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tm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tmp"/><Relationship Id="rId13" Type="http://schemas.openxmlformats.org/officeDocument/2006/relationships/image" Target="../media/image50.tmp"/><Relationship Id="rId3" Type="http://schemas.openxmlformats.org/officeDocument/2006/relationships/image" Target="../media/image40.tmp"/><Relationship Id="rId7" Type="http://schemas.openxmlformats.org/officeDocument/2006/relationships/image" Target="../media/image44.tmp"/><Relationship Id="rId12" Type="http://schemas.openxmlformats.org/officeDocument/2006/relationships/image" Target="../media/image49.tmp"/><Relationship Id="rId2" Type="http://schemas.openxmlformats.org/officeDocument/2006/relationships/image" Target="../media/image39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tmp"/><Relationship Id="rId11" Type="http://schemas.openxmlformats.org/officeDocument/2006/relationships/image" Target="../media/image48.tmp"/><Relationship Id="rId5" Type="http://schemas.openxmlformats.org/officeDocument/2006/relationships/image" Target="../media/image42.tmp"/><Relationship Id="rId15" Type="http://schemas.openxmlformats.org/officeDocument/2006/relationships/image" Target="../media/image52.tmp"/><Relationship Id="rId10" Type="http://schemas.openxmlformats.org/officeDocument/2006/relationships/image" Target="../media/image47.tmp"/><Relationship Id="rId4" Type="http://schemas.openxmlformats.org/officeDocument/2006/relationships/image" Target="../media/image41.tmp"/><Relationship Id="rId9" Type="http://schemas.openxmlformats.org/officeDocument/2006/relationships/image" Target="../media/image46.tmp"/><Relationship Id="rId14" Type="http://schemas.openxmlformats.org/officeDocument/2006/relationships/image" Target="../media/image51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tmp"/><Relationship Id="rId2" Type="http://schemas.openxmlformats.org/officeDocument/2006/relationships/image" Target="../media/image53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6.tmp"/><Relationship Id="rId4" Type="http://schemas.openxmlformats.org/officeDocument/2006/relationships/image" Target="../media/image55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tmp"/><Relationship Id="rId3" Type="http://schemas.openxmlformats.org/officeDocument/2006/relationships/image" Target="../media/image59.tmp"/><Relationship Id="rId7" Type="http://schemas.openxmlformats.org/officeDocument/2006/relationships/image" Target="../media/image63.tmp"/><Relationship Id="rId2" Type="http://schemas.openxmlformats.org/officeDocument/2006/relationships/image" Target="../media/image58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tmp"/><Relationship Id="rId5" Type="http://schemas.openxmlformats.org/officeDocument/2006/relationships/image" Target="../media/image61.tmp"/><Relationship Id="rId10" Type="http://schemas.openxmlformats.org/officeDocument/2006/relationships/image" Target="../media/image66.tmp"/><Relationship Id="rId4" Type="http://schemas.openxmlformats.org/officeDocument/2006/relationships/image" Target="../media/image60.tmp"/><Relationship Id="rId9" Type="http://schemas.openxmlformats.org/officeDocument/2006/relationships/image" Target="../media/image65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5792009" cy="78115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8" y="1449232"/>
            <a:ext cx="2971800" cy="4600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2057400"/>
            <a:ext cx="64538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If two figures are similar, how do you find </a:t>
            </a:r>
          </a:p>
          <a:p>
            <a:r>
              <a:rPr lang="en-US" sz="2800" b="1" dirty="0" smtClean="0"/>
              <a:t>the length of a missing side</a:t>
            </a:r>
            <a:r>
              <a:rPr lang="en-US" sz="3200" b="1" dirty="0" smtClean="0"/>
              <a:t>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3424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10600" cy="196176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38851"/>
            <a:ext cx="5706272" cy="44773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86589"/>
            <a:ext cx="3038899" cy="53347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00" y="2190360"/>
            <a:ext cx="3619500" cy="188320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429000"/>
            <a:ext cx="3924848" cy="29531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59226"/>
            <a:ext cx="342948" cy="42868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87805"/>
            <a:ext cx="647790" cy="40010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859226"/>
            <a:ext cx="752580" cy="419159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55" y="4350256"/>
            <a:ext cx="6592220" cy="447738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6" y="4841743"/>
            <a:ext cx="295316" cy="457264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846082"/>
            <a:ext cx="342948" cy="390580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490" y="4846082"/>
            <a:ext cx="638264" cy="495369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>
            <a:off x="1295400" y="5041372"/>
            <a:ext cx="609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819400" y="5070375"/>
            <a:ext cx="838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630" y="4950872"/>
            <a:ext cx="676369" cy="181000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638800"/>
            <a:ext cx="3162742" cy="34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99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Homework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workbook:</a:t>
            </a:r>
          </a:p>
          <a:p>
            <a:pPr marL="0" indent="0">
              <a:buNone/>
            </a:pPr>
            <a:r>
              <a:rPr lang="en-US" smtClean="0"/>
              <a:t>6.3 p109: 1 – 22all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1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068233" cy="6096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7924800" cy="86622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77" y="2568297"/>
            <a:ext cx="2062016" cy="131812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229" y="2835050"/>
            <a:ext cx="1585996" cy="104041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250214"/>
            <a:ext cx="1367116" cy="28781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855831"/>
            <a:ext cx="3352800" cy="87757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036883"/>
            <a:ext cx="3493458" cy="91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01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7239000" cy="56134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0599"/>
            <a:ext cx="3390900" cy="34692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25235"/>
            <a:ext cx="1905000" cy="216353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642222"/>
            <a:ext cx="1295400" cy="154655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04089"/>
            <a:ext cx="3467009" cy="29484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59345"/>
            <a:ext cx="924054" cy="29531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754" y="1987924"/>
            <a:ext cx="857370" cy="23815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628" y="1959345"/>
            <a:ext cx="1295581" cy="295316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43156"/>
            <a:ext cx="3962400" cy="524890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72" y="3535662"/>
            <a:ext cx="1409897" cy="562053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540424"/>
            <a:ext cx="1438476" cy="552527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747" y="3502442"/>
            <a:ext cx="1371792" cy="552527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4572000"/>
            <a:ext cx="4410276" cy="493688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75" y="5257800"/>
            <a:ext cx="4126225" cy="361045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031" y="5257800"/>
            <a:ext cx="1714739" cy="59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68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001000" cy="107358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5953956" cy="45726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49846"/>
            <a:ext cx="3334216" cy="92405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049846"/>
            <a:ext cx="3657600" cy="141659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28999"/>
            <a:ext cx="3639058" cy="26673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495800"/>
            <a:ext cx="5477640" cy="26673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7" y="4953000"/>
            <a:ext cx="1114581" cy="409632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566" y="5020542"/>
            <a:ext cx="1124107" cy="39058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020542"/>
            <a:ext cx="1152686" cy="39058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702" y="4982437"/>
            <a:ext cx="1124107" cy="428685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867399"/>
            <a:ext cx="5486400" cy="37731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645692" y="6281195"/>
            <a:ext cx="213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Similarity Statement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2481566" y="6230862"/>
            <a:ext cx="2471434" cy="419665"/>
          </a:xfrm>
          <a:prstGeom prst="wedgeRoundRectCallout">
            <a:avLst>
              <a:gd name="adj1" fmla="val -57293"/>
              <a:gd name="adj2" fmla="val -4480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838200" y="5867399"/>
            <a:ext cx="1447800" cy="3634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2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2448235" cy="4572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517" y="1600200"/>
            <a:ext cx="4338319" cy="1066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00600" y="2286000"/>
            <a:ext cx="685800" cy="381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81400" y="2971800"/>
            <a:ext cx="987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1 : 1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114800"/>
            <a:ext cx="6820852" cy="116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60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6172200" cy="54297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72" y="1066800"/>
            <a:ext cx="4820228" cy="56643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309596"/>
            <a:ext cx="1752600" cy="155786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345" y="366614"/>
            <a:ext cx="2299855" cy="194298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54" y="2014280"/>
            <a:ext cx="1218046" cy="38927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81" y="2403552"/>
            <a:ext cx="2810267" cy="73352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806" y="3454361"/>
            <a:ext cx="1076475" cy="44773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77" y="3428999"/>
            <a:ext cx="1744519" cy="398078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099" y="3996633"/>
            <a:ext cx="1197797" cy="428685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368" y="3996633"/>
            <a:ext cx="931463" cy="517479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44" y="4733556"/>
            <a:ext cx="2514711" cy="438888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640" y="4733556"/>
            <a:ext cx="1172359" cy="367102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265" y="5410198"/>
            <a:ext cx="1163205" cy="282331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587" y="5378375"/>
            <a:ext cx="781160" cy="31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18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399"/>
            <a:ext cx="2362200" cy="44291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43000"/>
            <a:ext cx="3086531" cy="100979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33399"/>
            <a:ext cx="4343400" cy="174023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723" y="5943600"/>
            <a:ext cx="2896004" cy="49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5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599"/>
            <a:ext cx="8382000" cy="377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3200400" cy="62156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6799"/>
            <a:ext cx="3733800" cy="36058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546310"/>
            <a:ext cx="4267200" cy="194076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1" y="1879992"/>
            <a:ext cx="2570019" cy="7530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38400" y="2216375"/>
            <a:ext cx="228600" cy="486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0" y="3352799"/>
            <a:ext cx="2181460" cy="32044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0" y="4419600"/>
            <a:ext cx="3019660" cy="31315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0" y="2674631"/>
            <a:ext cx="190527" cy="381053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99" y="3962400"/>
            <a:ext cx="228632" cy="219106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0" y="5181600"/>
            <a:ext cx="228632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28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33</Words>
  <Application>Microsoft Office PowerPoint</Application>
  <PresentationFormat>On-screen Show (4:3)</PresentationFormat>
  <Paragraphs>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11</cp:revision>
  <dcterms:created xsi:type="dcterms:W3CDTF">2012-12-17T05:01:08Z</dcterms:created>
  <dcterms:modified xsi:type="dcterms:W3CDTF">2013-09-23T05:03:12Z</dcterms:modified>
</cp:coreProperties>
</file>