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5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7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0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AD18-DF2B-485D-8E3E-96C9F0515B5F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8642-BC15-433D-B1C6-CEEACF9F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9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12" Type="http://schemas.openxmlformats.org/officeDocument/2006/relationships/image" Target="../media/image14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11" Type="http://schemas.openxmlformats.org/officeDocument/2006/relationships/image" Target="../media/image13.tmp"/><Relationship Id="rId5" Type="http://schemas.openxmlformats.org/officeDocument/2006/relationships/image" Target="../media/image7.tmp"/><Relationship Id="rId10" Type="http://schemas.openxmlformats.org/officeDocument/2006/relationships/image" Target="../media/image12.tmp"/><Relationship Id="rId4" Type="http://schemas.openxmlformats.org/officeDocument/2006/relationships/image" Target="../media/image6.tmp"/><Relationship Id="rId9" Type="http://schemas.openxmlformats.org/officeDocument/2006/relationships/image" Target="../media/image11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tmp"/><Relationship Id="rId3" Type="http://schemas.openxmlformats.org/officeDocument/2006/relationships/image" Target="../media/image16.tmp"/><Relationship Id="rId7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tmp"/><Relationship Id="rId5" Type="http://schemas.openxmlformats.org/officeDocument/2006/relationships/image" Target="../media/image18.tmp"/><Relationship Id="rId4" Type="http://schemas.openxmlformats.org/officeDocument/2006/relationships/image" Target="../media/image17.tmp"/><Relationship Id="rId9" Type="http://schemas.openxmlformats.org/officeDocument/2006/relationships/image" Target="../media/image22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mp"/><Relationship Id="rId3" Type="http://schemas.openxmlformats.org/officeDocument/2006/relationships/image" Target="../media/image24.tmp"/><Relationship Id="rId7" Type="http://schemas.openxmlformats.org/officeDocument/2006/relationships/image" Target="../media/image28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tmp"/><Relationship Id="rId11" Type="http://schemas.openxmlformats.org/officeDocument/2006/relationships/image" Target="../media/image32.tmp"/><Relationship Id="rId5" Type="http://schemas.openxmlformats.org/officeDocument/2006/relationships/image" Target="../media/image26.tmp"/><Relationship Id="rId10" Type="http://schemas.openxmlformats.org/officeDocument/2006/relationships/image" Target="../media/image31.tmp"/><Relationship Id="rId4" Type="http://schemas.openxmlformats.org/officeDocument/2006/relationships/image" Target="../media/image25.tmp"/><Relationship Id="rId9" Type="http://schemas.openxmlformats.org/officeDocument/2006/relationships/image" Target="../media/image30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7" Type="http://schemas.openxmlformats.org/officeDocument/2006/relationships/image" Target="../media/image38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tmp"/><Relationship Id="rId5" Type="http://schemas.openxmlformats.org/officeDocument/2006/relationships/image" Target="../media/image36.tmp"/><Relationship Id="rId4" Type="http://schemas.openxmlformats.org/officeDocument/2006/relationships/image" Target="../media/image35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tmp"/><Relationship Id="rId13" Type="http://schemas.openxmlformats.org/officeDocument/2006/relationships/image" Target="../media/image50.tmp"/><Relationship Id="rId3" Type="http://schemas.openxmlformats.org/officeDocument/2006/relationships/image" Target="../media/image40.tmp"/><Relationship Id="rId7" Type="http://schemas.openxmlformats.org/officeDocument/2006/relationships/image" Target="../media/image44.tmp"/><Relationship Id="rId12" Type="http://schemas.openxmlformats.org/officeDocument/2006/relationships/image" Target="../media/image49.tmp"/><Relationship Id="rId2" Type="http://schemas.openxmlformats.org/officeDocument/2006/relationships/image" Target="../media/image39.tmp"/><Relationship Id="rId16" Type="http://schemas.openxmlformats.org/officeDocument/2006/relationships/image" Target="../media/image5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tmp"/><Relationship Id="rId11" Type="http://schemas.openxmlformats.org/officeDocument/2006/relationships/image" Target="../media/image48.tmp"/><Relationship Id="rId5" Type="http://schemas.openxmlformats.org/officeDocument/2006/relationships/image" Target="../media/image42.tmp"/><Relationship Id="rId15" Type="http://schemas.openxmlformats.org/officeDocument/2006/relationships/image" Target="../media/image52.tmp"/><Relationship Id="rId10" Type="http://schemas.openxmlformats.org/officeDocument/2006/relationships/image" Target="../media/image47.tmp"/><Relationship Id="rId4" Type="http://schemas.openxmlformats.org/officeDocument/2006/relationships/image" Target="../media/image41.tmp"/><Relationship Id="rId9" Type="http://schemas.openxmlformats.org/officeDocument/2006/relationships/image" Target="../media/image46.tmp"/><Relationship Id="rId14" Type="http://schemas.openxmlformats.org/officeDocument/2006/relationships/image" Target="../media/image5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tmp"/><Relationship Id="rId2" Type="http://schemas.openxmlformats.org/officeDocument/2006/relationships/image" Target="../media/image5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820323" cy="115268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32" y="1676400"/>
            <a:ext cx="3749491" cy="53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362200"/>
            <a:ext cx="7406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How can you show that two triangles </a:t>
            </a:r>
          </a:p>
          <a:p>
            <a:r>
              <a:rPr lang="en-US" sz="3600" b="1" dirty="0" smtClean="0"/>
              <a:t>are similar?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87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77550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Triangle Similarity.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triangles are similar if two pairs of corresponding angles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congruent.  In other words, you do not need to know the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Measures of the sides or the third pair of angles.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62200"/>
            <a:ext cx="6992326" cy="24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6324600" cy="54393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706244"/>
            <a:ext cx="3400900" cy="7144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733953"/>
            <a:ext cx="4191000" cy="153928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43288"/>
            <a:ext cx="943107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2438400"/>
            <a:ext cx="3435536" cy="26590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72" y="2456623"/>
            <a:ext cx="2381583" cy="24768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3023272"/>
            <a:ext cx="5077691" cy="25087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782" y="3035988"/>
            <a:ext cx="1314634" cy="23815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3552842"/>
            <a:ext cx="3286584" cy="2476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5181600" cy="39858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81" y="4665784"/>
            <a:ext cx="3077005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6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6324600" cy="48817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64" y="838200"/>
            <a:ext cx="3581900" cy="2572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82436"/>
            <a:ext cx="2743200" cy="17313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39359"/>
            <a:ext cx="990738" cy="276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5623"/>
            <a:ext cx="5268061" cy="276264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>
            <a:off x="765533" y="4152900"/>
            <a:ext cx="95225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017384" y="4152900"/>
            <a:ext cx="1697172" cy="838200"/>
          </a:xfrm>
          <a:prstGeom prst="triangle">
            <a:avLst>
              <a:gd name="adj" fmla="val 557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51" y="5181600"/>
            <a:ext cx="5238694" cy="2768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3" y="5638800"/>
            <a:ext cx="2629267" cy="23815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3" y="6019800"/>
            <a:ext cx="4525007" cy="2476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82800" y="38606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34664" y="43873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4175" y="442543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93092" y="474823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36115" y="47482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79972" y="379569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69138" y="434434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466014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52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5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11018"/>
            <a:ext cx="2819400" cy="17787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6" y="2362200"/>
            <a:ext cx="962159" cy="30484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77981" y="2895600"/>
            <a:ext cx="6230220" cy="238158"/>
            <a:chOff x="477981" y="2895600"/>
            <a:chExt cx="6230220" cy="238158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981" y="2895600"/>
              <a:ext cx="4267796" cy="238158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5777" y="2914652"/>
              <a:ext cx="1962424" cy="200053"/>
            </a:xfrm>
            <a:prstGeom prst="rect">
              <a:avLst/>
            </a:prstGeom>
          </p:spPr>
        </p:pic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29000"/>
            <a:ext cx="2476846" cy="23815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478" y="3443289"/>
            <a:ext cx="4686954" cy="20957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038600"/>
            <a:ext cx="4610744" cy="26673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92896"/>
            <a:ext cx="4038600" cy="2521756"/>
          </a:xfrm>
          <a:prstGeom prst="rect">
            <a:avLst/>
          </a:prstGeom>
        </p:spPr>
      </p:pic>
      <p:sp>
        <p:nvSpPr>
          <p:cNvPr id="11" name="Arc 10"/>
          <p:cNvSpPr/>
          <p:nvPr/>
        </p:nvSpPr>
        <p:spPr>
          <a:xfrm>
            <a:off x="6400800" y="1400400"/>
            <a:ext cx="114300" cy="733200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2833502">
            <a:off x="5828682" y="1398048"/>
            <a:ext cx="444890" cy="511451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826" y="1767000"/>
            <a:ext cx="257211" cy="228632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591" y="1400400"/>
            <a:ext cx="219106" cy="1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3048426" cy="52394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7678222" cy="32389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9947"/>
            <a:ext cx="3191321" cy="20291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10729"/>
            <a:ext cx="2991268" cy="20481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3886200"/>
            <a:ext cx="25172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each triangle all three </a:t>
            </a:r>
          </a:p>
          <a:p>
            <a:r>
              <a:rPr lang="en-US" dirty="0" smtClean="0"/>
              <a:t>Angles measure 60 deg.,</a:t>
            </a:r>
          </a:p>
          <a:p>
            <a:r>
              <a:rPr lang="en-US" dirty="0" smtClean="0"/>
              <a:t>So by the AA Similarity </a:t>
            </a:r>
          </a:p>
          <a:p>
            <a:r>
              <a:rPr lang="en-US" dirty="0" smtClean="0"/>
              <a:t>Postulate the triangles</a:t>
            </a:r>
          </a:p>
          <a:p>
            <a:r>
              <a:rPr lang="en-US" dirty="0" smtClean="0"/>
              <a:t>Are similar.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69" y="5410200"/>
            <a:ext cx="1657581" cy="3048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81600" y="3960717"/>
            <a:ext cx="31121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m&lt; CDF = 58 by the</a:t>
            </a:r>
          </a:p>
          <a:p>
            <a:r>
              <a:rPr lang="en-US" dirty="0" smtClean="0"/>
              <a:t>Triangle Sum Theorem and </a:t>
            </a:r>
          </a:p>
          <a:p>
            <a:r>
              <a:rPr lang="en-US" dirty="0" smtClean="0"/>
              <a:t>M&lt; DFE = 90 by the Linear</a:t>
            </a:r>
          </a:p>
          <a:p>
            <a:r>
              <a:rPr lang="en-US" dirty="0" smtClean="0"/>
              <a:t>Pair Postulate the two triangles</a:t>
            </a:r>
          </a:p>
          <a:p>
            <a:r>
              <a:rPr lang="en-US" dirty="0" smtClean="0"/>
              <a:t>Are similar by the AA Similarity</a:t>
            </a:r>
          </a:p>
          <a:p>
            <a:r>
              <a:rPr lang="en-US" dirty="0" smtClean="0"/>
              <a:t>Postulate.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750814"/>
            <a:ext cx="1543265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7543800" cy="81058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962981"/>
            <a:ext cx="5439535" cy="523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678755"/>
            <a:ext cx="4020111" cy="11622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881658"/>
            <a:ext cx="2730534" cy="256198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7" y="2965679"/>
            <a:ext cx="1086002" cy="2857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241" y="2965679"/>
            <a:ext cx="1143160" cy="323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01" y="2994257"/>
            <a:ext cx="1066949" cy="26673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277" y="2994258"/>
            <a:ext cx="1181265" cy="25721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7" y="3429000"/>
            <a:ext cx="924054" cy="23815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9" y="3810000"/>
            <a:ext cx="1390844" cy="1962424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444" y="3823855"/>
            <a:ext cx="1324160" cy="19338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47757" y="3544669"/>
            <a:ext cx="4855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two pairs of congruent angles, so the</a:t>
            </a:r>
          </a:p>
          <a:p>
            <a:r>
              <a:rPr lang="en-US" dirty="0" smtClean="0"/>
              <a:t>Triangles are similar by the AA similarity postulate</a:t>
            </a:r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499" y="4362527"/>
            <a:ext cx="1594166" cy="484713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68" y="5095592"/>
            <a:ext cx="1362912" cy="265934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42" y="5500901"/>
            <a:ext cx="900964" cy="271523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499" y="5943600"/>
            <a:ext cx="2095793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9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2286319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947542"/>
            <a:ext cx="7204364" cy="5433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6800" y="1174920"/>
            <a:ext cx="914400" cy="271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58982"/>
            <a:ext cx="69990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Homework:  </a:t>
            </a:r>
            <a:r>
              <a:rPr lang="en-US" sz="3600" b="1" dirty="0" smtClean="0"/>
              <a:t>Practice Workbook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6.4 </a:t>
            </a:r>
            <a:r>
              <a:rPr lang="en-US" sz="3200" dirty="0">
                <a:solidFill>
                  <a:srgbClr val="0070C0"/>
                </a:solidFill>
              </a:rPr>
              <a:t>p</a:t>
            </a:r>
            <a:r>
              <a:rPr lang="en-US" sz="3200" dirty="0" smtClean="0">
                <a:solidFill>
                  <a:srgbClr val="0070C0"/>
                </a:solidFill>
              </a:rPr>
              <a:t>112</a:t>
            </a:r>
            <a:r>
              <a:rPr lang="en-US" sz="3200" dirty="0" smtClean="0"/>
              <a:t>:  1 – 17 all, 23 - 25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9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9</cp:revision>
  <dcterms:created xsi:type="dcterms:W3CDTF">2012-12-18T04:35:31Z</dcterms:created>
  <dcterms:modified xsi:type="dcterms:W3CDTF">2013-09-24T02:36:04Z</dcterms:modified>
</cp:coreProperties>
</file>