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24D07-481D-40F2-A8A2-DEBE93F0582E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2E2A-D9F2-4FFE-A047-185B97E92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983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24D07-481D-40F2-A8A2-DEBE93F0582E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2E2A-D9F2-4FFE-A047-185B97E92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517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24D07-481D-40F2-A8A2-DEBE93F0582E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2E2A-D9F2-4FFE-A047-185B97E92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514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24D07-481D-40F2-A8A2-DEBE93F0582E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2E2A-D9F2-4FFE-A047-185B97E92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637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24D07-481D-40F2-A8A2-DEBE93F0582E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2E2A-D9F2-4FFE-A047-185B97E92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374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24D07-481D-40F2-A8A2-DEBE93F0582E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2E2A-D9F2-4FFE-A047-185B97E92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683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24D07-481D-40F2-A8A2-DEBE93F0582E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2E2A-D9F2-4FFE-A047-185B97E92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718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24D07-481D-40F2-A8A2-DEBE93F0582E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2E2A-D9F2-4FFE-A047-185B97E92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006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24D07-481D-40F2-A8A2-DEBE93F0582E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2E2A-D9F2-4FFE-A047-185B97E92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095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24D07-481D-40F2-A8A2-DEBE93F0582E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2E2A-D9F2-4FFE-A047-185B97E92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780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24D07-481D-40F2-A8A2-DEBE93F0582E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2E2A-D9F2-4FFE-A047-185B97E92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360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24D07-481D-40F2-A8A2-DEBE93F0582E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E2E2A-D9F2-4FFE-A047-185B97E92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833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tmp"/><Relationship Id="rId3" Type="http://schemas.openxmlformats.org/officeDocument/2006/relationships/image" Target="../media/image2.tmp"/><Relationship Id="rId7" Type="http://schemas.openxmlformats.org/officeDocument/2006/relationships/image" Target="../media/image6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tmp"/><Relationship Id="rId5" Type="http://schemas.openxmlformats.org/officeDocument/2006/relationships/image" Target="../media/image4.tmp"/><Relationship Id="rId4" Type="http://schemas.openxmlformats.org/officeDocument/2006/relationships/image" Target="../media/image3.tmp"/><Relationship Id="rId9" Type="http://schemas.openxmlformats.org/officeDocument/2006/relationships/image" Target="../media/image8.tmp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tmp"/><Relationship Id="rId3" Type="http://schemas.openxmlformats.org/officeDocument/2006/relationships/image" Target="../media/image71.tmp"/><Relationship Id="rId7" Type="http://schemas.openxmlformats.org/officeDocument/2006/relationships/image" Target="../media/image75.tmp"/><Relationship Id="rId12" Type="http://schemas.openxmlformats.org/officeDocument/2006/relationships/image" Target="../media/image80.tmp"/><Relationship Id="rId2" Type="http://schemas.openxmlformats.org/officeDocument/2006/relationships/image" Target="../media/image70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4.tmp"/><Relationship Id="rId11" Type="http://schemas.openxmlformats.org/officeDocument/2006/relationships/image" Target="../media/image79.tmp"/><Relationship Id="rId5" Type="http://schemas.openxmlformats.org/officeDocument/2006/relationships/image" Target="../media/image73.tmp"/><Relationship Id="rId10" Type="http://schemas.openxmlformats.org/officeDocument/2006/relationships/image" Target="../media/image78.tmp"/><Relationship Id="rId4" Type="http://schemas.openxmlformats.org/officeDocument/2006/relationships/image" Target="../media/image72.tmp"/><Relationship Id="rId9" Type="http://schemas.openxmlformats.org/officeDocument/2006/relationships/image" Target="../media/image77.tmp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tmp"/><Relationship Id="rId13" Type="http://schemas.openxmlformats.org/officeDocument/2006/relationships/image" Target="../media/image23.tmp"/><Relationship Id="rId18" Type="http://schemas.openxmlformats.org/officeDocument/2006/relationships/image" Target="../media/image28.tmp"/><Relationship Id="rId3" Type="http://schemas.openxmlformats.org/officeDocument/2006/relationships/image" Target="../media/image13.tmp"/><Relationship Id="rId7" Type="http://schemas.openxmlformats.org/officeDocument/2006/relationships/image" Target="../media/image17.tmp"/><Relationship Id="rId12" Type="http://schemas.openxmlformats.org/officeDocument/2006/relationships/image" Target="../media/image22.tmp"/><Relationship Id="rId17" Type="http://schemas.openxmlformats.org/officeDocument/2006/relationships/image" Target="../media/image27.tmp"/><Relationship Id="rId2" Type="http://schemas.openxmlformats.org/officeDocument/2006/relationships/image" Target="../media/image12.tmp"/><Relationship Id="rId16" Type="http://schemas.openxmlformats.org/officeDocument/2006/relationships/image" Target="../media/image26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tmp"/><Relationship Id="rId11" Type="http://schemas.openxmlformats.org/officeDocument/2006/relationships/image" Target="../media/image21.tmp"/><Relationship Id="rId5" Type="http://schemas.openxmlformats.org/officeDocument/2006/relationships/image" Target="../media/image15.tmp"/><Relationship Id="rId15" Type="http://schemas.openxmlformats.org/officeDocument/2006/relationships/image" Target="../media/image25.tmp"/><Relationship Id="rId10" Type="http://schemas.openxmlformats.org/officeDocument/2006/relationships/image" Target="../media/image20.tmp"/><Relationship Id="rId19" Type="http://schemas.openxmlformats.org/officeDocument/2006/relationships/image" Target="../media/image29.tmp"/><Relationship Id="rId4" Type="http://schemas.openxmlformats.org/officeDocument/2006/relationships/image" Target="../media/image14.tmp"/><Relationship Id="rId9" Type="http://schemas.openxmlformats.org/officeDocument/2006/relationships/image" Target="../media/image19.tmp"/><Relationship Id="rId14" Type="http://schemas.openxmlformats.org/officeDocument/2006/relationships/image" Target="../media/image24.tmp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tmp"/><Relationship Id="rId13" Type="http://schemas.openxmlformats.org/officeDocument/2006/relationships/image" Target="../media/image41.tmp"/><Relationship Id="rId3" Type="http://schemas.openxmlformats.org/officeDocument/2006/relationships/image" Target="../media/image31.tmp"/><Relationship Id="rId7" Type="http://schemas.openxmlformats.org/officeDocument/2006/relationships/image" Target="../media/image35.tmp"/><Relationship Id="rId12" Type="http://schemas.openxmlformats.org/officeDocument/2006/relationships/image" Target="../media/image40.tmp"/><Relationship Id="rId2" Type="http://schemas.openxmlformats.org/officeDocument/2006/relationships/image" Target="../media/image30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tmp"/><Relationship Id="rId11" Type="http://schemas.openxmlformats.org/officeDocument/2006/relationships/image" Target="../media/image39.tmp"/><Relationship Id="rId5" Type="http://schemas.openxmlformats.org/officeDocument/2006/relationships/image" Target="../media/image33.tmp"/><Relationship Id="rId10" Type="http://schemas.openxmlformats.org/officeDocument/2006/relationships/image" Target="../media/image38.tmp"/><Relationship Id="rId4" Type="http://schemas.openxmlformats.org/officeDocument/2006/relationships/image" Target="../media/image32.tmp"/><Relationship Id="rId9" Type="http://schemas.openxmlformats.org/officeDocument/2006/relationships/image" Target="../media/image37.tmp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tmp"/><Relationship Id="rId13" Type="http://schemas.openxmlformats.org/officeDocument/2006/relationships/image" Target="../media/image53.tmp"/><Relationship Id="rId3" Type="http://schemas.openxmlformats.org/officeDocument/2006/relationships/image" Target="../media/image43.tmp"/><Relationship Id="rId7" Type="http://schemas.openxmlformats.org/officeDocument/2006/relationships/image" Target="../media/image47.tmp"/><Relationship Id="rId12" Type="http://schemas.openxmlformats.org/officeDocument/2006/relationships/image" Target="../media/image52.tmp"/><Relationship Id="rId2" Type="http://schemas.openxmlformats.org/officeDocument/2006/relationships/image" Target="../media/image42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6.tmp"/><Relationship Id="rId11" Type="http://schemas.openxmlformats.org/officeDocument/2006/relationships/image" Target="../media/image51.tmp"/><Relationship Id="rId5" Type="http://schemas.openxmlformats.org/officeDocument/2006/relationships/image" Target="../media/image45.tmp"/><Relationship Id="rId10" Type="http://schemas.openxmlformats.org/officeDocument/2006/relationships/image" Target="../media/image50.tmp"/><Relationship Id="rId4" Type="http://schemas.openxmlformats.org/officeDocument/2006/relationships/image" Target="../media/image44.tmp"/><Relationship Id="rId9" Type="http://schemas.openxmlformats.org/officeDocument/2006/relationships/image" Target="../media/image49.tmp"/><Relationship Id="rId14" Type="http://schemas.openxmlformats.org/officeDocument/2006/relationships/image" Target="../media/image54.tm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tmp"/><Relationship Id="rId7" Type="http://schemas.openxmlformats.org/officeDocument/2006/relationships/image" Target="../media/image60.png"/><Relationship Id="rId2" Type="http://schemas.openxmlformats.org/officeDocument/2006/relationships/image" Target="../media/image55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4" Type="http://schemas.openxmlformats.org/officeDocument/2006/relationships/image" Target="../media/image57.tmp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tmp"/><Relationship Id="rId3" Type="http://schemas.openxmlformats.org/officeDocument/2006/relationships/image" Target="../media/image60.tmp"/><Relationship Id="rId7" Type="http://schemas.openxmlformats.org/officeDocument/2006/relationships/image" Target="../media/image64.tmp"/><Relationship Id="rId12" Type="http://schemas.openxmlformats.org/officeDocument/2006/relationships/image" Target="../media/image69.tmp"/><Relationship Id="rId2" Type="http://schemas.openxmlformats.org/officeDocument/2006/relationships/image" Target="../media/image59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3.tmp"/><Relationship Id="rId11" Type="http://schemas.openxmlformats.org/officeDocument/2006/relationships/image" Target="../media/image68.tmp"/><Relationship Id="rId5" Type="http://schemas.openxmlformats.org/officeDocument/2006/relationships/image" Target="../media/image62.tmp"/><Relationship Id="rId10" Type="http://schemas.openxmlformats.org/officeDocument/2006/relationships/image" Target="../media/image67.tmp"/><Relationship Id="rId4" Type="http://schemas.openxmlformats.org/officeDocument/2006/relationships/image" Target="../media/image61.tmp"/><Relationship Id="rId9" Type="http://schemas.openxmlformats.org/officeDocument/2006/relationships/image" Target="../media/image66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2370" y="533400"/>
            <a:ext cx="3448532" cy="400106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0975" y="1143000"/>
            <a:ext cx="3191321" cy="638264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133600"/>
            <a:ext cx="4067743" cy="666843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6636" y="2133600"/>
            <a:ext cx="4105848" cy="628738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52" y="2928867"/>
            <a:ext cx="895475" cy="333422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6636" y="2928867"/>
            <a:ext cx="1286055" cy="304843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52" y="4572000"/>
            <a:ext cx="2143424" cy="581106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52" y="5153106"/>
            <a:ext cx="257211" cy="352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837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599"/>
            <a:ext cx="7315200" cy="358003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85800"/>
            <a:ext cx="4876800" cy="303445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731458"/>
            <a:ext cx="2133898" cy="323895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1212273"/>
            <a:ext cx="1876687" cy="1038370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1445763"/>
            <a:ext cx="2883830" cy="609590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267051"/>
            <a:ext cx="2172003" cy="323895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0432" y="2949214"/>
            <a:ext cx="1829055" cy="1028844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128920"/>
            <a:ext cx="2368002" cy="757280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095894"/>
            <a:ext cx="2172003" cy="285790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5068" y="4590999"/>
            <a:ext cx="1848108" cy="1009791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4762472"/>
            <a:ext cx="2514600" cy="755459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2895600" y="1212273"/>
            <a:ext cx="0" cy="495992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38800" y="1235415"/>
            <a:ext cx="38100" cy="495992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28600" y="2590800"/>
            <a:ext cx="867503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28600" y="4419600"/>
            <a:ext cx="867503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2637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748144"/>
            <a:ext cx="61722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>
                <a:solidFill>
                  <a:srgbClr val="FF0000"/>
                </a:solidFill>
              </a:rPr>
              <a:t>HOMEWORK: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sz="3600" dirty="0" smtClean="0">
                <a:solidFill>
                  <a:srgbClr val="FF0000"/>
                </a:solidFill>
              </a:rPr>
              <a:t>Text book</a:t>
            </a:r>
            <a:endParaRPr lang="en-US" sz="3600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r>
              <a:rPr lang="en-US" sz="2800" b="1" dirty="0" smtClean="0">
                <a:solidFill>
                  <a:srgbClr val="002060"/>
                </a:solidFill>
              </a:rPr>
              <a:t>Page 391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# 3, 6, 7, 10, 11, 12, 14, 18 – 23 all.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62200" y="3200400"/>
            <a:ext cx="48277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  <a:latin typeface="Curlz MT" pitchFamily="82" charset="0"/>
              </a:rPr>
              <a:t>Have Fun !!!!!</a:t>
            </a:r>
            <a:endParaRPr lang="en-US" sz="7200" b="1" dirty="0">
              <a:solidFill>
                <a:srgbClr val="FF0000"/>
              </a:solidFill>
              <a:latin typeface="Curlz MT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273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228600"/>
            <a:ext cx="6373115" cy="1095528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286000"/>
            <a:ext cx="3057952" cy="37152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21460" y="2723794"/>
            <a:ext cx="652948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How do you prove that two triangles are</a:t>
            </a:r>
          </a:p>
          <a:p>
            <a:r>
              <a:rPr lang="en-US" sz="2800" b="1" dirty="0" smtClean="0"/>
              <a:t>Similar by using the SSS  and SAS similarity</a:t>
            </a:r>
          </a:p>
          <a:p>
            <a:r>
              <a:rPr lang="en-US" sz="2800" b="1" dirty="0" smtClean="0"/>
              <a:t>Theorem?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7716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9" y="1177636"/>
            <a:ext cx="8538295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4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4800"/>
            <a:ext cx="5553851" cy="46679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909" y="914400"/>
            <a:ext cx="4481777" cy="327385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371600"/>
            <a:ext cx="6077799" cy="121937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545" y="2819400"/>
            <a:ext cx="933580" cy="257211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181" y="3076949"/>
            <a:ext cx="6468378" cy="276264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181" y="3429000"/>
            <a:ext cx="1190791" cy="238158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593" y="3438526"/>
            <a:ext cx="1162212" cy="228632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3448052"/>
            <a:ext cx="1343213" cy="219106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391" y="3810000"/>
            <a:ext cx="1038370" cy="447738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593" y="3810000"/>
            <a:ext cx="1152686" cy="476317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7936" y="3838579"/>
            <a:ext cx="1171739" cy="419159"/>
          </a:xfrm>
          <a:prstGeom prst="rect">
            <a:avLst/>
          </a:prstGeom>
        </p:spPr>
      </p:pic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391" y="4419600"/>
            <a:ext cx="4029638" cy="266737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>
          <a:xfrm>
            <a:off x="0" y="48768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Screen Clippi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363" y="4972031"/>
            <a:ext cx="6477905" cy="266737"/>
          </a:xfrm>
          <a:prstGeom prst="rect">
            <a:avLst/>
          </a:prstGeom>
        </p:spPr>
      </p:pic>
      <p:pic>
        <p:nvPicPr>
          <p:cNvPr id="17" name="Picture 16" descr="Screen Clippi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5238768"/>
            <a:ext cx="5830114" cy="219106"/>
          </a:xfrm>
          <a:prstGeom prst="rect">
            <a:avLst/>
          </a:prstGeom>
        </p:spPr>
      </p:pic>
      <p:pic>
        <p:nvPicPr>
          <p:cNvPr id="18" name="Picture 17" descr="Screen Clipping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124" y="5457874"/>
            <a:ext cx="1086002" cy="409632"/>
          </a:xfrm>
          <a:prstGeom prst="rect">
            <a:avLst/>
          </a:prstGeom>
        </p:spPr>
      </p:pic>
      <p:pic>
        <p:nvPicPr>
          <p:cNvPr id="19" name="Picture 18" descr="Screen Clipping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2643" y="5448347"/>
            <a:ext cx="1086002" cy="428685"/>
          </a:xfrm>
          <a:prstGeom prst="rect">
            <a:avLst/>
          </a:prstGeom>
        </p:spPr>
      </p:pic>
      <p:pic>
        <p:nvPicPr>
          <p:cNvPr id="20" name="Picture 19" descr="Screen Clipping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5446617"/>
            <a:ext cx="1124107" cy="409632"/>
          </a:xfrm>
          <a:prstGeom prst="rect">
            <a:avLst/>
          </a:prstGeom>
        </p:spPr>
      </p:pic>
      <p:pic>
        <p:nvPicPr>
          <p:cNvPr id="21" name="Picture 20" descr="Screen Clippi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971" y="6019800"/>
            <a:ext cx="5649114" cy="2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637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6039693" cy="428685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08" y="762000"/>
            <a:ext cx="6449291" cy="321317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08" y="1219200"/>
            <a:ext cx="4772892" cy="154262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308" y="2895600"/>
            <a:ext cx="838317" cy="209579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308" y="3200399"/>
            <a:ext cx="5649114" cy="495369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3428999"/>
            <a:ext cx="1752845" cy="200053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5390" y="3810000"/>
            <a:ext cx="388660" cy="657732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4050" y="3916915"/>
            <a:ext cx="366700" cy="443901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8658" y="3863768"/>
            <a:ext cx="774313" cy="603964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603" y="4572000"/>
            <a:ext cx="2300111" cy="381000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3159" y="5098473"/>
            <a:ext cx="1975555" cy="381000"/>
          </a:xfrm>
          <a:prstGeom prst="rect">
            <a:avLst/>
          </a:prstGeom>
        </p:spPr>
      </p:pic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8083" y="5638800"/>
            <a:ext cx="898633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64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457200"/>
            <a:ext cx="5943600" cy="276685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066800"/>
            <a:ext cx="1569722" cy="38100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522" y="1077191"/>
            <a:ext cx="636492" cy="430062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5073" y="1063257"/>
            <a:ext cx="1699542" cy="388085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9985" y="1094000"/>
            <a:ext cx="698182" cy="364269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981200"/>
            <a:ext cx="1473200" cy="762000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530927" y="2914051"/>
            <a:ext cx="788914" cy="591685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6391" y="3648105"/>
            <a:ext cx="1117986" cy="627911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7364" y="1981200"/>
            <a:ext cx="1247713" cy="675233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759833" y="2910062"/>
            <a:ext cx="802772" cy="585807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4274" y="3648105"/>
            <a:ext cx="1053891" cy="563038"/>
          </a:xfrm>
          <a:prstGeom prst="rect">
            <a:avLst/>
          </a:prstGeom>
        </p:spPr>
      </p:pic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7976" y="3767676"/>
            <a:ext cx="362001" cy="323895"/>
          </a:xfrm>
          <a:prstGeom prst="rect">
            <a:avLst/>
          </a:prstGeom>
        </p:spPr>
      </p:pic>
      <p:pic>
        <p:nvPicPr>
          <p:cNvPr id="14" name="Picture 13" descr="Screen Clippi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1464" y="3758128"/>
            <a:ext cx="362001" cy="323895"/>
          </a:xfrm>
          <a:prstGeom prst="rect">
            <a:avLst/>
          </a:prstGeom>
        </p:spPr>
      </p:pic>
      <p:pic>
        <p:nvPicPr>
          <p:cNvPr id="15" name="Picture 14" descr="Screen Clippi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4572000"/>
            <a:ext cx="7620000" cy="353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509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04799"/>
            <a:ext cx="3124200" cy="492555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304799"/>
            <a:ext cx="2133600" cy="278383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400800" y="2590800"/>
            <a:ext cx="3048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05800" y="2562165"/>
            <a:ext cx="3048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029875"/>
            <a:ext cx="4851758" cy="95132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581400" y="1696718"/>
            <a:ext cx="1066800" cy="2844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 rot="10800000">
            <a:off x="7155870" y="3505200"/>
            <a:ext cx="1129148" cy="1102362"/>
          </a:xfrm>
          <a:prstGeom prst="triangle">
            <a:avLst>
              <a:gd name="adj" fmla="val 66489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511091" y="308863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12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954500" y="3871715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x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8012130" y="3871715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33400" y="2866965"/>
                <a:ext cx="1103186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24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30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2866965"/>
                <a:ext cx="1103186" cy="61093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97520" y="3731057"/>
                <a:ext cx="974946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30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520" y="3731057"/>
                <a:ext cx="974946" cy="61093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741790" y="4630530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x= 15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944091" y="2880820"/>
                <a:ext cx="974946" cy="6600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33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4091" y="2880820"/>
                <a:ext cx="974946" cy="66005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3000196" y="3851859"/>
            <a:ext cx="918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 = 16.5</a:t>
            </a:r>
            <a:endParaRPr lang="en-US" dirty="0"/>
          </a:p>
        </p:txBody>
      </p:sp>
      <p:sp>
        <p:nvSpPr>
          <p:cNvPr id="17" name="Explosion 1 16"/>
          <p:cNvSpPr/>
          <p:nvPr/>
        </p:nvSpPr>
        <p:spPr>
          <a:xfrm>
            <a:off x="597520" y="4341993"/>
            <a:ext cx="1163210" cy="955038"/>
          </a:xfrm>
          <a:prstGeom prst="irregularSeal1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xplosion 1 17"/>
          <p:cNvSpPr/>
          <p:nvPr/>
        </p:nvSpPr>
        <p:spPr>
          <a:xfrm>
            <a:off x="2749661" y="3465324"/>
            <a:ext cx="1551709" cy="1268805"/>
          </a:xfrm>
          <a:prstGeom prst="irregularSeal1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856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91023"/>
            <a:ext cx="8449487" cy="3447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36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399"/>
            <a:ext cx="6477000" cy="551953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838200"/>
            <a:ext cx="6400800" cy="75486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641551"/>
            <a:ext cx="5239482" cy="2010056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0"/>
            <a:ext cx="3505200" cy="269630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4236" y="3810000"/>
            <a:ext cx="1462164" cy="2415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42645" y="4174775"/>
            <a:ext cx="7253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Next, compare the ratios of the lengths of the sides that include &lt; A and &lt; F</a:t>
            </a:r>
            <a:endParaRPr lang="en-US" dirty="0"/>
          </a:p>
        </p:txBody>
      </p:sp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648200"/>
            <a:ext cx="1485900" cy="533400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882" y="5173107"/>
            <a:ext cx="1262135" cy="509486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6670" y="4739062"/>
            <a:ext cx="1419730" cy="351676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6670" y="5179464"/>
            <a:ext cx="1432551" cy="496771"/>
          </a:xfrm>
          <a:prstGeom prst="rect">
            <a:avLst/>
          </a:prstGeom>
        </p:spPr>
      </p:pic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882" y="5703374"/>
            <a:ext cx="5658640" cy="266737"/>
          </a:xfrm>
          <a:prstGeom prst="rect">
            <a:avLst/>
          </a:prstGeom>
        </p:spPr>
      </p:pic>
      <p:pic>
        <p:nvPicPr>
          <p:cNvPr id="14" name="Picture 13" descr="Screen Clippi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882" y="6032456"/>
            <a:ext cx="5753903" cy="466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455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104</Words>
  <Application>Microsoft Office PowerPoint</Application>
  <PresentationFormat>On-screen Show (4:3)</PresentationFormat>
  <Paragraphs>18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Arvid Lumanauw</dc:creator>
  <cp:lastModifiedBy>Arvid Lumanauw</cp:lastModifiedBy>
  <cp:revision>12</cp:revision>
  <dcterms:created xsi:type="dcterms:W3CDTF">2012-12-19T04:18:55Z</dcterms:created>
  <dcterms:modified xsi:type="dcterms:W3CDTF">2013-09-25T03:51:10Z</dcterms:modified>
</cp:coreProperties>
</file>