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AC74-6E4B-4C59-983B-3AF89DEC332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1AB-6CC6-4F09-BC1D-C4E4EA16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65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AC74-6E4B-4C59-983B-3AF89DEC332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1AB-6CC6-4F09-BC1D-C4E4EA16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6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AC74-6E4B-4C59-983B-3AF89DEC332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1AB-6CC6-4F09-BC1D-C4E4EA16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4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AC74-6E4B-4C59-983B-3AF89DEC332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1AB-6CC6-4F09-BC1D-C4E4EA16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AC74-6E4B-4C59-983B-3AF89DEC332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1AB-6CC6-4F09-BC1D-C4E4EA16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5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AC74-6E4B-4C59-983B-3AF89DEC332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1AB-6CC6-4F09-BC1D-C4E4EA16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2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AC74-6E4B-4C59-983B-3AF89DEC332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1AB-6CC6-4F09-BC1D-C4E4EA16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3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AC74-6E4B-4C59-983B-3AF89DEC332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1AB-6CC6-4F09-BC1D-C4E4EA16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2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AC74-6E4B-4C59-983B-3AF89DEC332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1AB-6CC6-4F09-BC1D-C4E4EA16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1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AC74-6E4B-4C59-983B-3AF89DEC332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1AB-6CC6-4F09-BC1D-C4E4EA16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2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AC74-6E4B-4C59-983B-3AF89DEC332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1AB-6CC6-4F09-BC1D-C4E4EA16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08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EAC74-6E4B-4C59-983B-3AF89DEC332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591AB-6CC6-4F09-BC1D-C4E4EA16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7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tmp"/><Relationship Id="rId3" Type="http://schemas.openxmlformats.org/officeDocument/2006/relationships/image" Target="../media/image72.tmp"/><Relationship Id="rId7" Type="http://schemas.openxmlformats.org/officeDocument/2006/relationships/image" Target="../media/image76.tmp"/><Relationship Id="rId12" Type="http://schemas.openxmlformats.org/officeDocument/2006/relationships/image" Target="../media/image81.tmp"/><Relationship Id="rId2" Type="http://schemas.openxmlformats.org/officeDocument/2006/relationships/image" Target="../media/image7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5.tmp"/><Relationship Id="rId11" Type="http://schemas.openxmlformats.org/officeDocument/2006/relationships/image" Target="../media/image80.tmp"/><Relationship Id="rId5" Type="http://schemas.openxmlformats.org/officeDocument/2006/relationships/image" Target="../media/image74.tmp"/><Relationship Id="rId10" Type="http://schemas.openxmlformats.org/officeDocument/2006/relationships/image" Target="../media/image79.tmp"/><Relationship Id="rId4" Type="http://schemas.openxmlformats.org/officeDocument/2006/relationships/image" Target="../media/image73.tmp"/><Relationship Id="rId9" Type="http://schemas.openxmlformats.org/officeDocument/2006/relationships/image" Target="../media/image78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tmp"/><Relationship Id="rId2" Type="http://schemas.openxmlformats.org/officeDocument/2006/relationships/image" Target="../media/image82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tmp"/><Relationship Id="rId3" Type="http://schemas.openxmlformats.org/officeDocument/2006/relationships/image" Target="../media/image7.tmp"/><Relationship Id="rId7" Type="http://schemas.openxmlformats.org/officeDocument/2006/relationships/image" Target="../media/image11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tmp"/><Relationship Id="rId5" Type="http://schemas.openxmlformats.org/officeDocument/2006/relationships/image" Target="../media/image9.tmp"/><Relationship Id="rId10" Type="http://schemas.openxmlformats.org/officeDocument/2006/relationships/image" Target="../media/image14.tmp"/><Relationship Id="rId4" Type="http://schemas.openxmlformats.org/officeDocument/2006/relationships/image" Target="../media/image8.tmp"/><Relationship Id="rId9" Type="http://schemas.openxmlformats.org/officeDocument/2006/relationships/image" Target="../media/image13.tm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tmp"/><Relationship Id="rId3" Type="http://schemas.openxmlformats.org/officeDocument/2006/relationships/image" Target="../media/image16.tmp"/><Relationship Id="rId7" Type="http://schemas.openxmlformats.org/officeDocument/2006/relationships/image" Target="../media/image20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tmp"/><Relationship Id="rId5" Type="http://schemas.openxmlformats.org/officeDocument/2006/relationships/image" Target="../media/image18.tmp"/><Relationship Id="rId4" Type="http://schemas.openxmlformats.org/officeDocument/2006/relationships/image" Target="../media/image17.tmp"/><Relationship Id="rId9" Type="http://schemas.openxmlformats.org/officeDocument/2006/relationships/image" Target="../media/image22.tm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tmp"/><Relationship Id="rId3" Type="http://schemas.openxmlformats.org/officeDocument/2006/relationships/image" Target="../media/image24.tmp"/><Relationship Id="rId7" Type="http://schemas.openxmlformats.org/officeDocument/2006/relationships/image" Target="../media/image28.tmp"/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tmp"/><Relationship Id="rId11" Type="http://schemas.openxmlformats.org/officeDocument/2006/relationships/image" Target="../media/image32.tmp"/><Relationship Id="rId5" Type="http://schemas.openxmlformats.org/officeDocument/2006/relationships/image" Target="../media/image26.tmp"/><Relationship Id="rId10" Type="http://schemas.openxmlformats.org/officeDocument/2006/relationships/image" Target="../media/image31.tmp"/><Relationship Id="rId4" Type="http://schemas.openxmlformats.org/officeDocument/2006/relationships/image" Target="../media/image25.tmp"/><Relationship Id="rId9" Type="http://schemas.openxmlformats.org/officeDocument/2006/relationships/image" Target="../media/image30.tm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tmp"/><Relationship Id="rId13" Type="http://schemas.openxmlformats.org/officeDocument/2006/relationships/image" Target="../media/image44.tmp"/><Relationship Id="rId3" Type="http://schemas.openxmlformats.org/officeDocument/2006/relationships/image" Target="../media/image34.tmp"/><Relationship Id="rId7" Type="http://schemas.openxmlformats.org/officeDocument/2006/relationships/image" Target="../media/image38.tmp"/><Relationship Id="rId12" Type="http://schemas.openxmlformats.org/officeDocument/2006/relationships/image" Target="../media/image43.tmp"/><Relationship Id="rId2" Type="http://schemas.openxmlformats.org/officeDocument/2006/relationships/image" Target="../media/image33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tmp"/><Relationship Id="rId11" Type="http://schemas.openxmlformats.org/officeDocument/2006/relationships/image" Target="../media/image42.tmp"/><Relationship Id="rId5" Type="http://schemas.openxmlformats.org/officeDocument/2006/relationships/image" Target="../media/image36.tmp"/><Relationship Id="rId10" Type="http://schemas.openxmlformats.org/officeDocument/2006/relationships/image" Target="../media/image41.tmp"/><Relationship Id="rId4" Type="http://schemas.openxmlformats.org/officeDocument/2006/relationships/image" Target="../media/image35.tmp"/><Relationship Id="rId9" Type="http://schemas.openxmlformats.org/officeDocument/2006/relationships/image" Target="../media/image40.tmp"/><Relationship Id="rId14" Type="http://schemas.openxmlformats.org/officeDocument/2006/relationships/image" Target="../media/image45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tmp"/><Relationship Id="rId3" Type="http://schemas.openxmlformats.org/officeDocument/2006/relationships/image" Target="../media/image48.tmp"/><Relationship Id="rId7" Type="http://schemas.openxmlformats.org/officeDocument/2006/relationships/image" Target="../media/image52.tmp"/><Relationship Id="rId2" Type="http://schemas.openxmlformats.org/officeDocument/2006/relationships/image" Target="../media/image47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tmp"/><Relationship Id="rId5" Type="http://schemas.openxmlformats.org/officeDocument/2006/relationships/image" Target="../media/image50.tmp"/><Relationship Id="rId10" Type="http://schemas.openxmlformats.org/officeDocument/2006/relationships/image" Target="../media/image55.tmp"/><Relationship Id="rId4" Type="http://schemas.openxmlformats.org/officeDocument/2006/relationships/image" Target="../media/image49.tmp"/><Relationship Id="rId9" Type="http://schemas.openxmlformats.org/officeDocument/2006/relationships/image" Target="../media/image54.tm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tmp"/><Relationship Id="rId3" Type="http://schemas.openxmlformats.org/officeDocument/2006/relationships/image" Target="../media/image57.tmp"/><Relationship Id="rId7" Type="http://schemas.openxmlformats.org/officeDocument/2006/relationships/image" Target="../media/image61.tmp"/><Relationship Id="rId2" Type="http://schemas.openxmlformats.org/officeDocument/2006/relationships/image" Target="../media/image56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tmp"/><Relationship Id="rId5" Type="http://schemas.openxmlformats.org/officeDocument/2006/relationships/image" Target="../media/image59.tmp"/><Relationship Id="rId4" Type="http://schemas.openxmlformats.org/officeDocument/2006/relationships/image" Target="../media/image58.tmp"/><Relationship Id="rId9" Type="http://schemas.openxmlformats.org/officeDocument/2006/relationships/image" Target="../media/image63.tm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tmp"/><Relationship Id="rId3" Type="http://schemas.openxmlformats.org/officeDocument/2006/relationships/image" Target="../media/image65.tmp"/><Relationship Id="rId7" Type="http://schemas.openxmlformats.org/officeDocument/2006/relationships/image" Target="../media/image69.tmp"/><Relationship Id="rId2" Type="http://schemas.openxmlformats.org/officeDocument/2006/relationships/image" Target="../media/image64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tmp"/><Relationship Id="rId5" Type="http://schemas.openxmlformats.org/officeDocument/2006/relationships/image" Target="../media/image67.tmp"/><Relationship Id="rId4" Type="http://schemas.openxmlformats.org/officeDocument/2006/relationships/image" Target="../media/image66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5544324" cy="100026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41" y="2776249"/>
            <a:ext cx="3578894" cy="54191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550" y="3571655"/>
            <a:ext cx="3820058" cy="98121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807790" y="4181255"/>
            <a:ext cx="2726802" cy="3716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27586"/>
            <a:ext cx="5401429" cy="1095528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550" y="4800600"/>
            <a:ext cx="3762900" cy="66684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800600" y="5134021"/>
            <a:ext cx="1618214" cy="3716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5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5382377" cy="38105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38200"/>
            <a:ext cx="4858428" cy="89547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377" y="304800"/>
            <a:ext cx="2972215" cy="380100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767092"/>
            <a:ext cx="5315692" cy="87642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743200"/>
            <a:ext cx="1609950" cy="33342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36" y="3252763"/>
            <a:ext cx="2162477" cy="352474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604" y="3286105"/>
            <a:ext cx="638264" cy="285790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10" y="3751602"/>
            <a:ext cx="2172003" cy="333422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604" y="3775418"/>
            <a:ext cx="638264" cy="285790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813" y="4267200"/>
            <a:ext cx="2314898" cy="371527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604" y="4310068"/>
            <a:ext cx="638264" cy="285790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99" y="5029200"/>
            <a:ext cx="7887801" cy="304843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99" y="5638800"/>
            <a:ext cx="6115904" cy="29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47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33453"/>
            <a:ext cx="4858428" cy="400106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52400"/>
            <a:ext cx="2972215" cy="3801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15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8596949" cy="107798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0"/>
            <a:ext cx="6306431" cy="45726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4" y="2029754"/>
            <a:ext cx="4953692" cy="67636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114366"/>
            <a:ext cx="3238952" cy="131463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985581"/>
            <a:ext cx="1047896" cy="53347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258" y="3084322"/>
            <a:ext cx="3343742" cy="323895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84" y="3886200"/>
            <a:ext cx="914528" cy="485843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335" y="3981463"/>
            <a:ext cx="1066949" cy="295316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79" y="4724400"/>
            <a:ext cx="809738" cy="29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8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36093"/>
            <a:ext cx="8421276" cy="419159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7543800" cy="93491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44" y="2079731"/>
            <a:ext cx="4229691" cy="87642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079730"/>
            <a:ext cx="2590800" cy="203795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44" y="3262289"/>
            <a:ext cx="5572903" cy="33342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69996"/>
            <a:ext cx="1352739" cy="49536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050" y="3869996"/>
            <a:ext cx="1428950" cy="619211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44" y="4953000"/>
            <a:ext cx="7459117" cy="74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51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7489369" cy="6858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20" y="1143000"/>
            <a:ext cx="4153480" cy="41915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62159"/>
            <a:ext cx="4753639" cy="91452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143000"/>
            <a:ext cx="3077005" cy="311511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20" y="2549979"/>
            <a:ext cx="3877216" cy="59063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20" y="3428999"/>
            <a:ext cx="1009791" cy="485843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386130"/>
            <a:ext cx="3153215" cy="571580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59" y="4209619"/>
            <a:ext cx="943107" cy="504896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385866"/>
            <a:ext cx="1066949" cy="323895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48" y="5105400"/>
            <a:ext cx="924054" cy="32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78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6697010" cy="85737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4163006" cy="47631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00317"/>
            <a:ext cx="5153745" cy="62873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1162170"/>
            <a:ext cx="1867161" cy="3496163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00262"/>
            <a:ext cx="5582429" cy="62873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856" y="3592654"/>
            <a:ext cx="1095528" cy="54300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13" y="3583129"/>
            <a:ext cx="3048426" cy="562053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856" y="4376753"/>
            <a:ext cx="1257476" cy="514422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785" y="4376753"/>
            <a:ext cx="1105054" cy="295316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31" y="5105400"/>
            <a:ext cx="2448267" cy="314369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856" y="5105400"/>
            <a:ext cx="1924319" cy="333422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729" y="5715000"/>
            <a:ext cx="1152686" cy="333422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731" y="5787742"/>
            <a:ext cx="714475" cy="29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42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2425987"/>
            <a:ext cx="73388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To Dilate a Figure in Coordinate Plane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841212"/>
            <a:ext cx="19185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Objective:</a:t>
            </a:r>
            <a:endParaRPr lang="en-US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733800"/>
            <a:ext cx="31972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Priority Standard:</a:t>
            </a:r>
          </a:p>
          <a:p>
            <a:r>
              <a:rPr lang="en-US" dirty="0" smtClean="0"/>
              <a:t>        </a:t>
            </a:r>
            <a:r>
              <a:rPr lang="en-US" sz="2800" b="1" dirty="0" smtClean="0"/>
              <a:t>G. CO.5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57200"/>
            <a:ext cx="84110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 Similarity Transformations</a:t>
            </a:r>
            <a:endParaRPr lang="en-US" sz="4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07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7" y="1192424"/>
            <a:ext cx="1657581" cy="32389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17" y="381000"/>
            <a:ext cx="3608297" cy="5334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752600"/>
            <a:ext cx="6392168" cy="57158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327" y="2614498"/>
            <a:ext cx="6449326" cy="54300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327" y="3581400"/>
            <a:ext cx="6878010" cy="55252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32" y="4419600"/>
            <a:ext cx="6801800" cy="866896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32" y="5638800"/>
            <a:ext cx="3820058" cy="304843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32" y="6096000"/>
            <a:ext cx="2486372" cy="295316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804" y="6096000"/>
            <a:ext cx="1419423" cy="31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42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3915322" cy="38105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36" y="914400"/>
            <a:ext cx="6954221" cy="59063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36" y="1905000"/>
            <a:ext cx="7773485" cy="52394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67000"/>
            <a:ext cx="1667108" cy="37152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428948"/>
            <a:ext cx="2972215" cy="299126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33" y="3238473"/>
            <a:ext cx="1762371" cy="381053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33" y="3810000"/>
            <a:ext cx="733527" cy="1152686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720" y="3819526"/>
            <a:ext cx="1038370" cy="1143160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V="1">
            <a:off x="5638800" y="2729345"/>
            <a:ext cx="1524000" cy="2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38800" y="2729346"/>
            <a:ext cx="1524000" cy="237605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162800" y="2729346"/>
            <a:ext cx="838200" cy="1656997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7239000" y="4267200"/>
            <a:ext cx="762000" cy="8382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58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4467849" cy="400106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09" y="762000"/>
            <a:ext cx="4915586" cy="113363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428653"/>
            <a:ext cx="2705478" cy="232442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09" y="2619709"/>
            <a:ext cx="1057423" cy="26673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01" y="3099481"/>
            <a:ext cx="4829849" cy="56205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628" y="3962400"/>
            <a:ext cx="866896" cy="49536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604" y="3962400"/>
            <a:ext cx="3753374" cy="48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48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19</Words>
  <Application>Microsoft Office PowerPoint</Application>
  <PresentationFormat>On-screen Show (4:3)</PresentationFormat>
  <Paragraphs>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12</cp:revision>
  <dcterms:created xsi:type="dcterms:W3CDTF">2012-12-20T05:09:45Z</dcterms:created>
  <dcterms:modified xsi:type="dcterms:W3CDTF">2013-08-26T05:15:50Z</dcterms:modified>
</cp:coreProperties>
</file>