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857D-02FE-4858-B756-091BFD1BDCD8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98E5-9ECE-41AD-845D-A0999072D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4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857D-02FE-4858-B756-091BFD1BDCD8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98E5-9ECE-41AD-845D-A0999072D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1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857D-02FE-4858-B756-091BFD1BDCD8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98E5-9ECE-41AD-845D-A0999072D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4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857D-02FE-4858-B756-091BFD1BDCD8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98E5-9ECE-41AD-845D-A0999072D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1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857D-02FE-4858-B756-091BFD1BDCD8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98E5-9ECE-41AD-845D-A0999072D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857D-02FE-4858-B756-091BFD1BDCD8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98E5-9ECE-41AD-845D-A0999072D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3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857D-02FE-4858-B756-091BFD1BDCD8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98E5-9ECE-41AD-845D-A0999072D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9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857D-02FE-4858-B756-091BFD1BDCD8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98E5-9ECE-41AD-845D-A0999072D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9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857D-02FE-4858-B756-091BFD1BDCD8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98E5-9ECE-41AD-845D-A0999072D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3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857D-02FE-4858-B756-091BFD1BDCD8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98E5-9ECE-41AD-845D-A0999072D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4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857D-02FE-4858-B756-091BFD1BDCD8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98E5-9ECE-41AD-845D-A0999072D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7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C857D-02FE-4858-B756-091BFD1BDCD8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698E5-9ECE-41AD-845D-A0999072D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2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7" Type="http://schemas.openxmlformats.org/officeDocument/2006/relationships/image" Target="../media/image6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tmp"/><Relationship Id="rId2" Type="http://schemas.openxmlformats.org/officeDocument/2006/relationships/image" Target="../media/image65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tmp"/><Relationship Id="rId13" Type="http://schemas.openxmlformats.org/officeDocument/2006/relationships/image" Target="../media/image78.tmp"/><Relationship Id="rId18" Type="http://schemas.openxmlformats.org/officeDocument/2006/relationships/image" Target="../media/image83.tmp"/><Relationship Id="rId3" Type="http://schemas.openxmlformats.org/officeDocument/2006/relationships/image" Target="../media/image68.tmp"/><Relationship Id="rId7" Type="http://schemas.openxmlformats.org/officeDocument/2006/relationships/image" Target="../media/image72.tmp"/><Relationship Id="rId12" Type="http://schemas.openxmlformats.org/officeDocument/2006/relationships/image" Target="../media/image77.tmp"/><Relationship Id="rId17" Type="http://schemas.openxmlformats.org/officeDocument/2006/relationships/image" Target="../media/image82.tmp"/><Relationship Id="rId2" Type="http://schemas.openxmlformats.org/officeDocument/2006/relationships/image" Target="../media/image67.tmp"/><Relationship Id="rId16" Type="http://schemas.openxmlformats.org/officeDocument/2006/relationships/image" Target="../media/image8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tmp"/><Relationship Id="rId11" Type="http://schemas.openxmlformats.org/officeDocument/2006/relationships/image" Target="../media/image76.tmp"/><Relationship Id="rId5" Type="http://schemas.openxmlformats.org/officeDocument/2006/relationships/image" Target="../media/image70.tmp"/><Relationship Id="rId15" Type="http://schemas.openxmlformats.org/officeDocument/2006/relationships/image" Target="../media/image80.tmp"/><Relationship Id="rId10" Type="http://schemas.openxmlformats.org/officeDocument/2006/relationships/image" Target="../media/image75.tmp"/><Relationship Id="rId4" Type="http://schemas.openxmlformats.org/officeDocument/2006/relationships/image" Target="../media/image69.tmp"/><Relationship Id="rId9" Type="http://schemas.openxmlformats.org/officeDocument/2006/relationships/image" Target="../media/image74.tmp"/><Relationship Id="rId14" Type="http://schemas.openxmlformats.org/officeDocument/2006/relationships/image" Target="../media/image79.tm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tmp"/><Relationship Id="rId13" Type="http://schemas.openxmlformats.org/officeDocument/2006/relationships/image" Target="../media/image22.tmp"/><Relationship Id="rId18" Type="http://schemas.openxmlformats.org/officeDocument/2006/relationships/image" Target="../media/image27.tmp"/><Relationship Id="rId3" Type="http://schemas.openxmlformats.org/officeDocument/2006/relationships/image" Target="../media/image12.tmp"/><Relationship Id="rId7" Type="http://schemas.openxmlformats.org/officeDocument/2006/relationships/image" Target="../media/image16.tmp"/><Relationship Id="rId12" Type="http://schemas.openxmlformats.org/officeDocument/2006/relationships/image" Target="../media/image21.tmp"/><Relationship Id="rId17" Type="http://schemas.openxmlformats.org/officeDocument/2006/relationships/image" Target="../media/image26.tmp"/><Relationship Id="rId2" Type="http://schemas.openxmlformats.org/officeDocument/2006/relationships/image" Target="../media/image11.tmp"/><Relationship Id="rId16" Type="http://schemas.openxmlformats.org/officeDocument/2006/relationships/image" Target="../media/image2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tmp"/><Relationship Id="rId11" Type="http://schemas.openxmlformats.org/officeDocument/2006/relationships/image" Target="../media/image20.tmp"/><Relationship Id="rId5" Type="http://schemas.openxmlformats.org/officeDocument/2006/relationships/image" Target="../media/image14.tmp"/><Relationship Id="rId15" Type="http://schemas.openxmlformats.org/officeDocument/2006/relationships/image" Target="../media/image24.tmp"/><Relationship Id="rId10" Type="http://schemas.openxmlformats.org/officeDocument/2006/relationships/image" Target="../media/image19.tmp"/><Relationship Id="rId4" Type="http://schemas.openxmlformats.org/officeDocument/2006/relationships/image" Target="../media/image13.tmp"/><Relationship Id="rId9" Type="http://schemas.openxmlformats.org/officeDocument/2006/relationships/image" Target="../media/image18.tmp"/><Relationship Id="rId14" Type="http://schemas.openxmlformats.org/officeDocument/2006/relationships/image" Target="../media/image23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tmp"/><Relationship Id="rId3" Type="http://schemas.openxmlformats.org/officeDocument/2006/relationships/image" Target="../media/image29.tmp"/><Relationship Id="rId7" Type="http://schemas.openxmlformats.org/officeDocument/2006/relationships/image" Target="../media/image33.tmp"/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tmp"/><Relationship Id="rId11" Type="http://schemas.openxmlformats.org/officeDocument/2006/relationships/image" Target="../media/image37.tmp"/><Relationship Id="rId5" Type="http://schemas.openxmlformats.org/officeDocument/2006/relationships/image" Target="../media/image31.tmp"/><Relationship Id="rId10" Type="http://schemas.openxmlformats.org/officeDocument/2006/relationships/image" Target="../media/image36.tmp"/><Relationship Id="rId4" Type="http://schemas.openxmlformats.org/officeDocument/2006/relationships/image" Target="../media/image30.tmp"/><Relationship Id="rId9" Type="http://schemas.openxmlformats.org/officeDocument/2006/relationships/image" Target="../media/image35.tm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tmp"/><Relationship Id="rId13" Type="http://schemas.openxmlformats.org/officeDocument/2006/relationships/image" Target="../media/image49.tmp"/><Relationship Id="rId3" Type="http://schemas.openxmlformats.org/officeDocument/2006/relationships/image" Target="../media/image39.tmp"/><Relationship Id="rId7" Type="http://schemas.openxmlformats.org/officeDocument/2006/relationships/image" Target="../media/image43.tmp"/><Relationship Id="rId12" Type="http://schemas.openxmlformats.org/officeDocument/2006/relationships/image" Target="../media/image48.tmp"/><Relationship Id="rId17" Type="http://schemas.openxmlformats.org/officeDocument/2006/relationships/image" Target="../media/image52.tmp"/><Relationship Id="rId2" Type="http://schemas.openxmlformats.org/officeDocument/2006/relationships/image" Target="../media/image38.tmp"/><Relationship Id="rId16" Type="http://schemas.openxmlformats.org/officeDocument/2006/relationships/image" Target="../media/image2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tmp"/><Relationship Id="rId11" Type="http://schemas.openxmlformats.org/officeDocument/2006/relationships/image" Target="../media/image47.tmp"/><Relationship Id="rId5" Type="http://schemas.openxmlformats.org/officeDocument/2006/relationships/image" Target="../media/image41.tmp"/><Relationship Id="rId15" Type="http://schemas.openxmlformats.org/officeDocument/2006/relationships/image" Target="../media/image51.tmp"/><Relationship Id="rId10" Type="http://schemas.openxmlformats.org/officeDocument/2006/relationships/image" Target="../media/image46.tmp"/><Relationship Id="rId4" Type="http://schemas.openxmlformats.org/officeDocument/2006/relationships/image" Target="../media/image40.tmp"/><Relationship Id="rId9" Type="http://schemas.openxmlformats.org/officeDocument/2006/relationships/image" Target="../media/image45.tmp"/><Relationship Id="rId14" Type="http://schemas.openxmlformats.org/officeDocument/2006/relationships/image" Target="../media/image50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tmp"/><Relationship Id="rId2" Type="http://schemas.openxmlformats.org/officeDocument/2006/relationships/image" Target="../media/image5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6.tm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tmp"/><Relationship Id="rId3" Type="http://schemas.openxmlformats.org/officeDocument/2006/relationships/image" Target="../media/image58.tmp"/><Relationship Id="rId7" Type="http://schemas.openxmlformats.org/officeDocument/2006/relationships/image" Target="../media/image62.tmp"/><Relationship Id="rId2" Type="http://schemas.openxmlformats.org/officeDocument/2006/relationships/image" Target="../media/image5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tmp"/><Relationship Id="rId5" Type="http://schemas.openxmlformats.org/officeDocument/2006/relationships/image" Target="../media/image60.tmp"/><Relationship Id="rId4" Type="http://schemas.openxmlformats.org/officeDocument/2006/relationships/image" Target="../media/image59.tmp"/><Relationship Id="rId9" Type="http://schemas.openxmlformats.org/officeDocument/2006/relationships/image" Target="../media/image64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3238952" cy="42868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19200"/>
            <a:ext cx="1981477" cy="30484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200148"/>
            <a:ext cx="2391109" cy="32389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09389"/>
            <a:ext cx="1733792" cy="30484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909389"/>
            <a:ext cx="1047896" cy="35247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923244"/>
            <a:ext cx="2305372" cy="16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31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599"/>
            <a:ext cx="8763000" cy="246459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0"/>
            <a:ext cx="8314943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0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3877216" cy="45726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85864"/>
            <a:ext cx="5839640" cy="46679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1295400"/>
            <a:ext cx="914528" cy="2762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0945" y="1602441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Remember…the triangle inequality theorem states that the sum of the lengths of any two sides of a triangle is greater than the length of the third side.</a:t>
            </a:r>
            <a:endParaRPr lang="en-US" sz="14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0"/>
            <a:ext cx="6344536" cy="50489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143210"/>
            <a:ext cx="1305107" cy="28579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25" y="3552842"/>
            <a:ext cx="733527" cy="247685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033" y="3094719"/>
            <a:ext cx="1419423" cy="304843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543316"/>
            <a:ext cx="847843" cy="257211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070" y="3088618"/>
            <a:ext cx="1428950" cy="304843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889" y="3536389"/>
            <a:ext cx="876422" cy="247685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16" y="4038600"/>
            <a:ext cx="6335010" cy="685896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724496"/>
            <a:ext cx="1457529" cy="314369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996" y="5070054"/>
            <a:ext cx="1810003" cy="304843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360" y="5374897"/>
            <a:ext cx="2162477" cy="295316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360" y="5677140"/>
            <a:ext cx="1486108" cy="276264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121" y="5724772"/>
            <a:ext cx="1781424" cy="228632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008" y="6096000"/>
            <a:ext cx="4810797" cy="50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05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0"/>
            <a:ext cx="416870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Homework:</a:t>
            </a:r>
          </a:p>
          <a:p>
            <a:endParaRPr lang="en-US" sz="2800" dirty="0"/>
          </a:p>
          <a:p>
            <a:r>
              <a:rPr lang="en-US" sz="2800" dirty="0" smtClean="0"/>
              <a:t>Page 437:  11 – 23 odds, 28</a:t>
            </a:r>
          </a:p>
          <a:p>
            <a:endParaRPr lang="en-US" sz="2800" dirty="0"/>
          </a:p>
          <a:p>
            <a:r>
              <a:rPr lang="en-US" sz="2800" dirty="0" smtClean="0"/>
              <a:t>Page 444:  5, 7, 10, 22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93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6173062" cy="105742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1981200"/>
            <a:ext cx="2991268" cy="36200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476366"/>
            <a:ext cx="4020111" cy="9526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9382" y="3930179"/>
            <a:ext cx="40980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G.SRT.4  and  G.SRT.8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418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9228"/>
            <a:ext cx="8159894" cy="248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96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4572000" cy="28267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49382"/>
            <a:ext cx="2743200" cy="269450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91" y="914400"/>
            <a:ext cx="5687219" cy="89547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86075"/>
            <a:ext cx="924054" cy="39058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1" y="1886074"/>
            <a:ext cx="987100" cy="48224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609768"/>
            <a:ext cx="4925113" cy="59063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55" y="3385748"/>
            <a:ext cx="1040136" cy="44765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401" y="3619101"/>
            <a:ext cx="181000" cy="18100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405991"/>
            <a:ext cx="762000" cy="607219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619101"/>
            <a:ext cx="161948" cy="209579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305" y="3419431"/>
            <a:ext cx="369616" cy="413970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4190999"/>
            <a:ext cx="1566435" cy="365883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363" y="4269150"/>
            <a:ext cx="171474" cy="209579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043" y="4145690"/>
            <a:ext cx="463007" cy="365532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177" y="4262223"/>
            <a:ext cx="114316" cy="181000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305" y="4180476"/>
            <a:ext cx="357206" cy="330746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01" y="4876799"/>
            <a:ext cx="1495856" cy="39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04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752845" cy="49536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245" y="267162"/>
            <a:ext cx="6744642" cy="189574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4" y="2438400"/>
            <a:ext cx="1281545" cy="31384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245" y="2752248"/>
            <a:ext cx="4210638" cy="53347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462806"/>
            <a:ext cx="1643990" cy="37837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945" y="4038598"/>
            <a:ext cx="1599838" cy="30072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488873"/>
            <a:ext cx="1004455" cy="39198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631" y="4880856"/>
            <a:ext cx="1156855" cy="45792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631" y="5562599"/>
            <a:ext cx="1191491" cy="352585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93" y="6172200"/>
            <a:ext cx="4155507" cy="28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39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1743318" cy="44773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599" y="228600"/>
            <a:ext cx="6867523" cy="5334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0"/>
            <a:ext cx="1667118" cy="183873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308" y="1195524"/>
            <a:ext cx="4296375" cy="48584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599" y="1905000"/>
            <a:ext cx="1295581" cy="32389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940" y="2295891"/>
            <a:ext cx="1228897" cy="30484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10" y="2743200"/>
            <a:ext cx="1219370" cy="28579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944" y="3143210"/>
            <a:ext cx="828791" cy="28579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124156"/>
            <a:ext cx="2276793" cy="304843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44" y="3476642"/>
            <a:ext cx="647790" cy="247685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689" y="4191000"/>
            <a:ext cx="1305107" cy="257211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791" y="4510555"/>
            <a:ext cx="2229161" cy="457264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495" y="4491502"/>
            <a:ext cx="819264" cy="495369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190" y="4585979"/>
            <a:ext cx="609685" cy="266737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214" y="4605818"/>
            <a:ext cx="171474" cy="209579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5334000"/>
            <a:ext cx="4067743" cy="28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64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21686"/>
            <a:ext cx="8229600" cy="363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90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6392168" cy="107647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28800"/>
            <a:ext cx="2238688" cy="34294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1828800"/>
            <a:ext cx="3722917" cy="685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000" y="35052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Standard: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G.SRT.4  and  G.SRT.8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716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5258"/>
            <a:ext cx="8686800" cy="276936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142349"/>
            <a:ext cx="4210638" cy="47631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733800"/>
            <a:ext cx="4353533" cy="30484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2" y="4124400"/>
            <a:ext cx="1657581" cy="90500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88" y="5105400"/>
            <a:ext cx="1886213" cy="31436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28" y="5426696"/>
            <a:ext cx="1590897" cy="276264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151" y="5702960"/>
            <a:ext cx="1162212" cy="34294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88" y="6172200"/>
            <a:ext cx="2686425" cy="25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3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59</Words>
  <Application>Microsoft Office PowerPoint</Application>
  <PresentationFormat>On-screen Show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17</cp:revision>
  <dcterms:created xsi:type="dcterms:W3CDTF">2013-01-06T02:15:02Z</dcterms:created>
  <dcterms:modified xsi:type="dcterms:W3CDTF">2013-09-30T03:20:02Z</dcterms:modified>
</cp:coreProperties>
</file>