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2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4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6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3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7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4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5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2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1A1F-152D-4E26-9B30-8528588B66D7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018A-E706-4887-8DFE-7FE8A0D1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tmp"/><Relationship Id="rId2" Type="http://schemas.openxmlformats.org/officeDocument/2006/relationships/image" Target="../media/image4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tm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tmp"/><Relationship Id="rId3" Type="http://schemas.openxmlformats.org/officeDocument/2006/relationships/image" Target="../media/image53.tmp"/><Relationship Id="rId7" Type="http://schemas.openxmlformats.org/officeDocument/2006/relationships/image" Target="../media/image57.tmp"/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tmp"/><Relationship Id="rId5" Type="http://schemas.openxmlformats.org/officeDocument/2006/relationships/image" Target="../media/image55.tmp"/><Relationship Id="rId4" Type="http://schemas.openxmlformats.org/officeDocument/2006/relationships/image" Target="../media/image54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3" Type="http://schemas.openxmlformats.org/officeDocument/2006/relationships/image" Target="../media/image20.tmp"/><Relationship Id="rId7" Type="http://schemas.openxmlformats.org/officeDocument/2006/relationships/image" Target="../media/image24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5" Type="http://schemas.openxmlformats.org/officeDocument/2006/relationships/image" Target="../media/image22.tmp"/><Relationship Id="rId4" Type="http://schemas.openxmlformats.org/officeDocument/2006/relationships/image" Target="../media/image21.tmp"/><Relationship Id="rId9" Type="http://schemas.openxmlformats.org/officeDocument/2006/relationships/image" Target="../media/image26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tmp"/><Relationship Id="rId3" Type="http://schemas.openxmlformats.org/officeDocument/2006/relationships/image" Target="../media/image28.tmp"/><Relationship Id="rId7" Type="http://schemas.openxmlformats.org/officeDocument/2006/relationships/image" Target="../media/image32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tmp"/><Relationship Id="rId5" Type="http://schemas.openxmlformats.org/officeDocument/2006/relationships/image" Target="../media/image30.tmp"/><Relationship Id="rId4" Type="http://schemas.openxmlformats.org/officeDocument/2006/relationships/image" Target="../media/image2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tmp"/><Relationship Id="rId3" Type="http://schemas.openxmlformats.org/officeDocument/2006/relationships/image" Target="../media/image39.tmp"/><Relationship Id="rId7" Type="http://schemas.openxmlformats.org/officeDocument/2006/relationships/image" Target="../media/image43.tmp"/><Relationship Id="rId12" Type="http://schemas.openxmlformats.org/officeDocument/2006/relationships/image" Target="../media/image48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tmp"/><Relationship Id="rId11" Type="http://schemas.openxmlformats.org/officeDocument/2006/relationships/image" Target="../media/image47.tmp"/><Relationship Id="rId5" Type="http://schemas.openxmlformats.org/officeDocument/2006/relationships/image" Target="../media/image41.tmp"/><Relationship Id="rId10" Type="http://schemas.openxmlformats.org/officeDocument/2006/relationships/image" Target="../media/image46.tmp"/><Relationship Id="rId4" Type="http://schemas.openxmlformats.org/officeDocument/2006/relationships/image" Target="../media/image40.tmp"/><Relationship Id="rId9" Type="http://schemas.openxmlformats.org/officeDocument/2006/relationships/image" Target="../media/image4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5087060" cy="80021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2543530" cy="37287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47179"/>
            <a:ext cx="3591977" cy="91920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72200" y="2438400"/>
            <a:ext cx="457200" cy="32798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3517612"/>
            <a:ext cx="18533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G.SRT. 8.1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91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463636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5562600" cy="29653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057400"/>
            <a:ext cx="3976945" cy="34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771897" cy="3238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990600"/>
            <a:ext cx="2810267" cy="12098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1000"/>
            <a:ext cx="3886200" cy="197181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3200"/>
            <a:ext cx="1771897" cy="34380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34018"/>
            <a:ext cx="1600200" cy="33492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99" y="6248400"/>
            <a:ext cx="1409897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63" y="6258351"/>
            <a:ext cx="552527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47820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</a:t>
            </a:r>
          </a:p>
          <a:p>
            <a:r>
              <a:rPr lang="en-US" sz="3600" b="1" dirty="0" smtClean="0"/>
              <a:t>Pg461</a:t>
            </a:r>
          </a:p>
          <a:p>
            <a:r>
              <a:rPr lang="en-US" sz="3600" b="1" dirty="0" smtClean="0"/>
              <a:t># 5,6, 7, 9, 13, 16, 19, 24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041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458200" cy="267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106642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3105584" cy="26673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2590800" cy="126000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2819400"/>
            <a:ext cx="914528" cy="23815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3200400"/>
            <a:ext cx="6315957" cy="7144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909" y="4267200"/>
            <a:ext cx="4772691" cy="2953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68" y="4800600"/>
            <a:ext cx="638264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2438400" cy="108373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6087325" cy="514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73" y="1828800"/>
            <a:ext cx="924054" cy="23815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366655"/>
            <a:ext cx="4782218" cy="2762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62400"/>
            <a:ext cx="2200582" cy="3429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4572000"/>
            <a:ext cx="3134163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5181600"/>
            <a:ext cx="2029108" cy="333422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876800" y="381000"/>
            <a:ext cx="3581400" cy="1685958"/>
          </a:xfrm>
          <a:prstGeom prst="wedgeRoundRectCallout">
            <a:avLst>
              <a:gd name="adj1" fmla="val -119092"/>
              <a:gd name="adj2" fmla="val 657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Base Angles Theorem:  </a:t>
            </a:r>
            <a:r>
              <a:rPr lang="en-US" dirty="0" smtClean="0"/>
              <a:t>If two sides of a triangle are congruent, then the angles opposite those sides are congruent.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620799" cy="485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63" y="838200"/>
            <a:ext cx="6444037" cy="100818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63" y="1619476"/>
            <a:ext cx="876422" cy="2476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99" y="2133600"/>
            <a:ext cx="6725589" cy="47631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32415"/>
            <a:ext cx="4686954" cy="32389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938" y="3810000"/>
            <a:ext cx="2572109" cy="35247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938" y="4343400"/>
            <a:ext cx="3505690" cy="52394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07" y="5181600"/>
            <a:ext cx="2124372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1790950" cy="37152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4972744" cy="207674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69188"/>
            <a:ext cx="895475" cy="266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470561"/>
            <a:ext cx="5525272" cy="504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39" y="4191000"/>
            <a:ext cx="4715533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92" y="4800600"/>
            <a:ext cx="2419688" cy="314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26" y="5486400"/>
            <a:ext cx="3677163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333951" cy="41915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2791215" cy="295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1676400"/>
            <a:ext cx="6344536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368458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733792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4348"/>
            <a:ext cx="4010585" cy="295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762000"/>
            <a:ext cx="4401165" cy="5525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785" y="314348"/>
            <a:ext cx="2561774" cy="157767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1548218"/>
            <a:ext cx="2410162" cy="29531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6" y="2057400"/>
            <a:ext cx="5210903" cy="323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14600"/>
            <a:ext cx="3000794" cy="31436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03" y="2981262"/>
            <a:ext cx="4077269" cy="44773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717" y="3581400"/>
            <a:ext cx="4544060" cy="55252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479" y="4168563"/>
            <a:ext cx="3801006" cy="44773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37" y="4876800"/>
            <a:ext cx="3096057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7</cp:revision>
  <dcterms:created xsi:type="dcterms:W3CDTF">2013-01-07T01:09:48Z</dcterms:created>
  <dcterms:modified xsi:type="dcterms:W3CDTF">2013-09-30T03:42:54Z</dcterms:modified>
</cp:coreProperties>
</file>