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9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9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0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6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4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3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5265B-6A6B-42C3-AE9B-63B889C5C140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D776-BA46-4C6D-9D3E-9DD8FAD3E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8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13" Type="http://schemas.openxmlformats.org/officeDocument/2006/relationships/image" Target="../media/image20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12" Type="http://schemas.openxmlformats.org/officeDocument/2006/relationships/image" Target="../media/image19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11" Type="http://schemas.openxmlformats.org/officeDocument/2006/relationships/image" Target="../media/image18.tmp"/><Relationship Id="rId5" Type="http://schemas.openxmlformats.org/officeDocument/2006/relationships/image" Target="../media/image12.tmp"/><Relationship Id="rId10" Type="http://schemas.openxmlformats.org/officeDocument/2006/relationships/image" Target="../media/image17.tmp"/><Relationship Id="rId4" Type="http://schemas.openxmlformats.org/officeDocument/2006/relationships/image" Target="../media/image11.tmp"/><Relationship Id="rId9" Type="http://schemas.openxmlformats.org/officeDocument/2006/relationships/image" Target="../media/image16.tmp"/><Relationship Id="rId14" Type="http://schemas.openxmlformats.org/officeDocument/2006/relationships/image" Target="../media/image21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tmp"/><Relationship Id="rId3" Type="http://schemas.openxmlformats.org/officeDocument/2006/relationships/image" Target="../media/image23.tmp"/><Relationship Id="rId7" Type="http://schemas.openxmlformats.org/officeDocument/2006/relationships/image" Target="../media/image27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tmp"/><Relationship Id="rId11" Type="http://schemas.openxmlformats.org/officeDocument/2006/relationships/image" Target="../media/image31.tmp"/><Relationship Id="rId5" Type="http://schemas.openxmlformats.org/officeDocument/2006/relationships/image" Target="../media/image25.tmp"/><Relationship Id="rId10" Type="http://schemas.openxmlformats.org/officeDocument/2006/relationships/image" Target="../media/image30.tmp"/><Relationship Id="rId4" Type="http://schemas.openxmlformats.org/officeDocument/2006/relationships/image" Target="../media/image24.tmp"/><Relationship Id="rId9" Type="http://schemas.openxmlformats.org/officeDocument/2006/relationships/image" Target="../media/image29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tmp"/><Relationship Id="rId3" Type="http://schemas.openxmlformats.org/officeDocument/2006/relationships/image" Target="../media/image33.tmp"/><Relationship Id="rId7" Type="http://schemas.openxmlformats.org/officeDocument/2006/relationships/image" Target="../media/image37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tmp"/><Relationship Id="rId5" Type="http://schemas.openxmlformats.org/officeDocument/2006/relationships/image" Target="../media/image35.tmp"/><Relationship Id="rId4" Type="http://schemas.openxmlformats.org/officeDocument/2006/relationships/image" Target="../media/image34.tmp"/><Relationship Id="rId9" Type="http://schemas.openxmlformats.org/officeDocument/2006/relationships/image" Target="../media/image39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tmp"/><Relationship Id="rId13" Type="http://schemas.openxmlformats.org/officeDocument/2006/relationships/image" Target="../media/image51.tmp"/><Relationship Id="rId3" Type="http://schemas.openxmlformats.org/officeDocument/2006/relationships/image" Target="../media/image41.tmp"/><Relationship Id="rId7" Type="http://schemas.openxmlformats.org/officeDocument/2006/relationships/image" Target="../media/image45.tmp"/><Relationship Id="rId12" Type="http://schemas.openxmlformats.org/officeDocument/2006/relationships/image" Target="../media/image50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tmp"/><Relationship Id="rId11" Type="http://schemas.openxmlformats.org/officeDocument/2006/relationships/image" Target="../media/image49.tmp"/><Relationship Id="rId5" Type="http://schemas.openxmlformats.org/officeDocument/2006/relationships/image" Target="../media/image43.tmp"/><Relationship Id="rId10" Type="http://schemas.openxmlformats.org/officeDocument/2006/relationships/image" Target="../media/image48.tmp"/><Relationship Id="rId4" Type="http://schemas.openxmlformats.org/officeDocument/2006/relationships/image" Target="../media/image42.tmp"/><Relationship Id="rId9" Type="http://schemas.openxmlformats.org/officeDocument/2006/relationships/image" Target="../media/image47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709"/>
            <a:ext cx="6373115" cy="847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5" y="1600200"/>
            <a:ext cx="2248214" cy="314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1614055"/>
            <a:ext cx="4531247" cy="11291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24600" y="2362200"/>
            <a:ext cx="6096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6891" y="3506642"/>
            <a:ext cx="3488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Standards: </a:t>
            </a:r>
          </a:p>
          <a:p>
            <a:endParaRPr lang="en-US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G.SRT.6 and G.SRT.8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19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1000"/>
            <a:ext cx="8686797" cy="1371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7010400" cy="6518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54" y="3048000"/>
            <a:ext cx="811808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281166" cy="1752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90800"/>
            <a:ext cx="5410200" cy="279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7201906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90642"/>
            <a:ext cx="6211167" cy="485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799"/>
            <a:ext cx="3276600" cy="11270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74856"/>
            <a:ext cx="905001" cy="285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01" y="3286105"/>
            <a:ext cx="685896" cy="285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219410"/>
            <a:ext cx="819264" cy="4763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86105"/>
            <a:ext cx="457264" cy="40963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02" y="3267052"/>
            <a:ext cx="419159" cy="428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47" y="3228936"/>
            <a:ext cx="400106" cy="45726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208" y="3319087"/>
            <a:ext cx="847843" cy="2953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01" y="4572000"/>
            <a:ext cx="2029108" cy="49536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44" y="4624394"/>
            <a:ext cx="847843" cy="39058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4672026"/>
            <a:ext cx="800212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582165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74" y="990600"/>
            <a:ext cx="1771897" cy="276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714443"/>
            <a:ext cx="2286000" cy="147257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15" y="1939335"/>
            <a:ext cx="943107" cy="2476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92" y="2187020"/>
            <a:ext cx="1719354" cy="6526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92" y="3059130"/>
            <a:ext cx="1459836" cy="48661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33798"/>
            <a:ext cx="4362429" cy="37481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67200"/>
            <a:ext cx="3720038" cy="56269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515" y="4829895"/>
            <a:ext cx="4106899" cy="49197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908" y="5562600"/>
            <a:ext cx="2228492" cy="3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5153745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68" y="1066800"/>
            <a:ext cx="4706007" cy="4477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45" y="528669"/>
            <a:ext cx="3277058" cy="281026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68" y="1933802"/>
            <a:ext cx="3896269" cy="46679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4" y="2666470"/>
            <a:ext cx="2476846" cy="466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76658"/>
            <a:ext cx="3924848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36" y="4191000"/>
            <a:ext cx="3639058" cy="2953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58" y="4953000"/>
            <a:ext cx="3505690" cy="3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6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801800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" y="776792"/>
            <a:ext cx="5943600" cy="29402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056029"/>
            <a:ext cx="6516010" cy="74305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47" y="1020789"/>
            <a:ext cx="2209800" cy="155658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1" y="2057400"/>
            <a:ext cx="5144218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77377"/>
            <a:ext cx="2924583" cy="314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26" y="3014604"/>
            <a:ext cx="2724530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9" y="3428999"/>
            <a:ext cx="1895740" cy="32389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4" y="3962400"/>
            <a:ext cx="4058217" cy="466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508" y="4572000"/>
            <a:ext cx="2562583" cy="41915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105400"/>
            <a:ext cx="2495899" cy="31436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4" y="5791200"/>
            <a:ext cx="4001059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2324425" cy="447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7888216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8114" y="2288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71556"/>
            <a:ext cx="2297907" cy="14023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81800" y="3173868"/>
                <a:ext cx="66486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173868"/>
                <a:ext cx="664861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794058" y="1918714"/>
            <a:ext cx="123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Shorter leg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38862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Longer leg</a:t>
            </a:r>
            <a:endParaRPr lang="en-US" b="1" i="1" dirty="0"/>
          </a:p>
        </p:txBody>
      </p: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5019334" y="2275787"/>
            <a:ext cx="698780" cy="196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6842473" y="3575838"/>
            <a:ext cx="167927" cy="31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5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7313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</a:t>
            </a:r>
          </a:p>
          <a:p>
            <a:endParaRPr lang="en-US" sz="3600" b="1" dirty="0"/>
          </a:p>
          <a:p>
            <a:r>
              <a:rPr lang="en-US" sz="3600" b="1" dirty="0" err="1" smtClean="0"/>
              <a:t>Pg</a:t>
            </a:r>
            <a:r>
              <a:rPr lang="en-US" sz="3600" b="1" dirty="0" smtClean="0"/>
              <a:t> 469:  5, 7, 11, 16, 20, 22, 25, 27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18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6</cp:revision>
  <dcterms:created xsi:type="dcterms:W3CDTF">2013-01-07T02:15:59Z</dcterms:created>
  <dcterms:modified xsi:type="dcterms:W3CDTF">2013-10-02T03:07:54Z</dcterms:modified>
</cp:coreProperties>
</file>