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1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2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1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0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5FA4-DC89-4B92-AEF2-83F1684780E4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A384-750E-47D5-B020-9B88877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tmp"/><Relationship Id="rId13" Type="http://schemas.openxmlformats.org/officeDocument/2006/relationships/image" Target="../media/image69.tmp"/><Relationship Id="rId3" Type="http://schemas.openxmlformats.org/officeDocument/2006/relationships/image" Target="../media/image59.tmp"/><Relationship Id="rId7" Type="http://schemas.openxmlformats.org/officeDocument/2006/relationships/image" Target="../media/image63.tmp"/><Relationship Id="rId12" Type="http://schemas.openxmlformats.org/officeDocument/2006/relationships/image" Target="../media/image68.tmp"/><Relationship Id="rId17" Type="http://schemas.openxmlformats.org/officeDocument/2006/relationships/image" Target="../media/image73.tmp"/><Relationship Id="rId2" Type="http://schemas.openxmlformats.org/officeDocument/2006/relationships/image" Target="../media/image58.tmp"/><Relationship Id="rId16" Type="http://schemas.openxmlformats.org/officeDocument/2006/relationships/image" Target="../media/image7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tmp"/><Relationship Id="rId11" Type="http://schemas.openxmlformats.org/officeDocument/2006/relationships/image" Target="../media/image67.tmp"/><Relationship Id="rId5" Type="http://schemas.openxmlformats.org/officeDocument/2006/relationships/image" Target="../media/image61.tmp"/><Relationship Id="rId15" Type="http://schemas.openxmlformats.org/officeDocument/2006/relationships/image" Target="../media/image71.tmp"/><Relationship Id="rId10" Type="http://schemas.openxmlformats.org/officeDocument/2006/relationships/image" Target="../media/image66.tmp"/><Relationship Id="rId4" Type="http://schemas.openxmlformats.org/officeDocument/2006/relationships/image" Target="../media/image60.tmp"/><Relationship Id="rId9" Type="http://schemas.openxmlformats.org/officeDocument/2006/relationships/image" Target="../media/image65.tmp"/><Relationship Id="rId14" Type="http://schemas.openxmlformats.org/officeDocument/2006/relationships/image" Target="../media/image70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tmp"/><Relationship Id="rId7" Type="http://schemas.openxmlformats.org/officeDocument/2006/relationships/image" Target="../media/image79.tmp"/><Relationship Id="rId2" Type="http://schemas.openxmlformats.org/officeDocument/2006/relationships/image" Target="../media/image7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tmp"/><Relationship Id="rId5" Type="http://schemas.openxmlformats.org/officeDocument/2006/relationships/image" Target="../media/image77.tmp"/><Relationship Id="rId4" Type="http://schemas.openxmlformats.org/officeDocument/2006/relationships/image" Target="../media/image76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13" Type="http://schemas.openxmlformats.org/officeDocument/2006/relationships/image" Target="../media/image16.tmp"/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12" Type="http://schemas.openxmlformats.org/officeDocument/2006/relationships/image" Target="../media/image15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11" Type="http://schemas.openxmlformats.org/officeDocument/2006/relationships/image" Target="../media/image14.tmp"/><Relationship Id="rId5" Type="http://schemas.openxmlformats.org/officeDocument/2006/relationships/image" Target="../media/image8.tmp"/><Relationship Id="rId10" Type="http://schemas.openxmlformats.org/officeDocument/2006/relationships/image" Target="../media/image13.tmp"/><Relationship Id="rId4" Type="http://schemas.openxmlformats.org/officeDocument/2006/relationships/image" Target="../media/image7.tmp"/><Relationship Id="rId9" Type="http://schemas.openxmlformats.org/officeDocument/2006/relationships/image" Target="../media/image12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tmp"/><Relationship Id="rId13" Type="http://schemas.openxmlformats.org/officeDocument/2006/relationships/image" Target="../media/image28.tmp"/><Relationship Id="rId3" Type="http://schemas.openxmlformats.org/officeDocument/2006/relationships/image" Target="../media/image18.tmp"/><Relationship Id="rId7" Type="http://schemas.openxmlformats.org/officeDocument/2006/relationships/image" Target="../media/image22.tmp"/><Relationship Id="rId12" Type="http://schemas.openxmlformats.org/officeDocument/2006/relationships/image" Target="../media/image27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tmp"/><Relationship Id="rId11" Type="http://schemas.openxmlformats.org/officeDocument/2006/relationships/image" Target="../media/image26.tmp"/><Relationship Id="rId5" Type="http://schemas.openxmlformats.org/officeDocument/2006/relationships/image" Target="../media/image20.tmp"/><Relationship Id="rId15" Type="http://schemas.openxmlformats.org/officeDocument/2006/relationships/image" Target="../media/image30.tmp"/><Relationship Id="rId10" Type="http://schemas.openxmlformats.org/officeDocument/2006/relationships/image" Target="../media/image25.tmp"/><Relationship Id="rId4" Type="http://schemas.openxmlformats.org/officeDocument/2006/relationships/image" Target="../media/image19.tmp"/><Relationship Id="rId9" Type="http://schemas.openxmlformats.org/officeDocument/2006/relationships/image" Target="../media/image24.tmp"/><Relationship Id="rId14" Type="http://schemas.openxmlformats.org/officeDocument/2006/relationships/image" Target="../media/image29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tmp"/><Relationship Id="rId3" Type="http://schemas.openxmlformats.org/officeDocument/2006/relationships/image" Target="../media/image32.tmp"/><Relationship Id="rId7" Type="http://schemas.openxmlformats.org/officeDocument/2006/relationships/image" Target="../media/image36.tmp"/><Relationship Id="rId12" Type="http://schemas.openxmlformats.org/officeDocument/2006/relationships/image" Target="../media/image41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tmp"/><Relationship Id="rId11" Type="http://schemas.openxmlformats.org/officeDocument/2006/relationships/image" Target="../media/image40.tmp"/><Relationship Id="rId5" Type="http://schemas.openxmlformats.org/officeDocument/2006/relationships/image" Target="../media/image34.tmp"/><Relationship Id="rId10" Type="http://schemas.openxmlformats.org/officeDocument/2006/relationships/image" Target="../media/image39.tmp"/><Relationship Id="rId4" Type="http://schemas.openxmlformats.org/officeDocument/2006/relationships/image" Target="../media/image33.tmp"/><Relationship Id="rId9" Type="http://schemas.openxmlformats.org/officeDocument/2006/relationships/image" Target="../media/image3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tmp"/><Relationship Id="rId3" Type="http://schemas.openxmlformats.org/officeDocument/2006/relationships/image" Target="../media/image47.tmp"/><Relationship Id="rId7" Type="http://schemas.openxmlformats.org/officeDocument/2006/relationships/image" Target="../media/image51.tmp"/><Relationship Id="rId2" Type="http://schemas.openxmlformats.org/officeDocument/2006/relationships/image" Target="../media/image4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tmp"/><Relationship Id="rId5" Type="http://schemas.openxmlformats.org/officeDocument/2006/relationships/image" Target="../media/image49.tmp"/><Relationship Id="rId10" Type="http://schemas.openxmlformats.org/officeDocument/2006/relationships/image" Target="../media/image54.tmp"/><Relationship Id="rId4" Type="http://schemas.openxmlformats.org/officeDocument/2006/relationships/image" Target="../media/image48.tmp"/><Relationship Id="rId9" Type="http://schemas.openxmlformats.org/officeDocument/2006/relationships/image" Target="../media/image5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tmp"/><Relationship Id="rId2" Type="http://schemas.openxmlformats.org/officeDocument/2006/relationships/image" Target="../media/image5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5268061" cy="100979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1676400"/>
            <a:ext cx="2305372" cy="352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75" y="1676399"/>
            <a:ext cx="4085425" cy="13661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3962400"/>
            <a:ext cx="3567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Standards: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G.SRT.7 and G.SRT.8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1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6411220" cy="495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4029638" cy="962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803564"/>
            <a:ext cx="2514951" cy="220058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3855"/>
            <a:ext cx="895475" cy="2476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2151540"/>
            <a:ext cx="2057687" cy="29531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446856"/>
            <a:ext cx="1228897" cy="51442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3" y="3038420"/>
            <a:ext cx="1124107" cy="3905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3" y="3576658"/>
            <a:ext cx="1419423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3" y="3938669"/>
            <a:ext cx="685896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77" y="4224459"/>
            <a:ext cx="2562583" cy="29531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38" y="3107703"/>
            <a:ext cx="3077005" cy="31436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097" y="3462342"/>
            <a:ext cx="1333686" cy="523948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18" y="3986290"/>
            <a:ext cx="1209844" cy="45726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562" y="4519775"/>
            <a:ext cx="1438476" cy="295316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74" y="4953000"/>
            <a:ext cx="819264" cy="342948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38" y="5295948"/>
            <a:ext cx="3686690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1238306" cy="73708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40422"/>
            <a:ext cx="1724106" cy="7348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20" y="2133600"/>
            <a:ext cx="1333559" cy="60616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55" y="2063873"/>
            <a:ext cx="1520468" cy="74561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25" y="2945403"/>
            <a:ext cx="578517" cy="125764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89" y="4279410"/>
            <a:ext cx="590569" cy="10545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7584" y="3312616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Sine of 30 =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6453" y="4648200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Cosine of 30 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0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ine:  </a:t>
            </a:r>
            <a:r>
              <a:rPr lang="en-US" sz="2800" b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/>
              <a:t>pposite over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/>
              <a:t>ypotenuse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osine: 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djacent over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/>
              <a:t>ypotenuse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angent:  </a:t>
            </a:r>
            <a:r>
              <a:rPr lang="en-US" sz="2800" b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/>
              <a:t>pposite over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djacent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3227457"/>
            <a:ext cx="121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SOH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45818" y="3172691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CAH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77567" y="3227457"/>
            <a:ext cx="1074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TOA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063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63470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Homework:</a:t>
            </a:r>
          </a:p>
          <a:p>
            <a:endParaRPr lang="en-US" sz="3600" b="1" dirty="0"/>
          </a:p>
          <a:p>
            <a:r>
              <a:rPr lang="en-US" sz="3600" b="1" dirty="0" smtClean="0"/>
              <a:t>Page 477:   10 – 15 all, 18, 23, 33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26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673"/>
            <a:ext cx="819003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030167" cy="638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5" y="797590"/>
            <a:ext cx="5801535" cy="676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52472"/>
            <a:ext cx="3162742" cy="1276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97" y="1825998"/>
            <a:ext cx="1133633" cy="362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97" y="2581156"/>
            <a:ext cx="838317" cy="41915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33117"/>
            <a:ext cx="924054" cy="6287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14472"/>
            <a:ext cx="533474" cy="609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00730"/>
            <a:ext cx="1086002" cy="40963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5" y="3886200"/>
            <a:ext cx="885949" cy="50489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257" y="3809989"/>
            <a:ext cx="952633" cy="65731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707" y="3852858"/>
            <a:ext cx="543001" cy="57158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910015"/>
            <a:ext cx="1047896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5153745" cy="51442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4048690" cy="485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66822"/>
            <a:ext cx="2514600" cy="19592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46436"/>
            <a:ext cx="895475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99" y="2271433"/>
            <a:ext cx="714475" cy="39058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39" y="2209512"/>
            <a:ext cx="1038370" cy="51442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08" y="2209512"/>
            <a:ext cx="247685" cy="45726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72" y="2261907"/>
            <a:ext cx="323895" cy="40010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22" y="2332930"/>
            <a:ext cx="819264" cy="247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54" y="3057472"/>
            <a:ext cx="752580" cy="37152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97" y="2971734"/>
            <a:ext cx="924054" cy="54300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45" y="3069596"/>
            <a:ext cx="438211" cy="43821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366" y="3107701"/>
            <a:ext cx="362001" cy="400106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3" y="3150569"/>
            <a:ext cx="828791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144748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762000"/>
            <a:ext cx="3458058" cy="13908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762000"/>
            <a:ext cx="2962689" cy="199100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610108"/>
            <a:ext cx="876422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8" y="2943156"/>
            <a:ext cx="3658111" cy="485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8" y="3633816"/>
            <a:ext cx="2572109" cy="4096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4" y="4191000"/>
            <a:ext cx="3820058" cy="35247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543474"/>
            <a:ext cx="3362795" cy="466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36" y="5181600"/>
            <a:ext cx="3572374" cy="41915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791200"/>
            <a:ext cx="2038635" cy="34294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6" y="6248400"/>
            <a:ext cx="4353533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981741" cy="105742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32508"/>
            <a:ext cx="2971800" cy="251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304800"/>
            <a:ext cx="7543800" cy="334448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155" y="1447800"/>
            <a:ext cx="1933845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192379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72879"/>
            <a:ext cx="6382641" cy="241968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00394"/>
            <a:ext cx="905001" cy="2572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06" y="3176552"/>
            <a:ext cx="3772427" cy="504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0"/>
            <a:ext cx="1324160" cy="40010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419600"/>
            <a:ext cx="3829585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28" y="4876800"/>
            <a:ext cx="3372321" cy="4382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28" y="5486400"/>
            <a:ext cx="3524742" cy="38105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90" y="6096000"/>
            <a:ext cx="2076740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2495899" cy="3238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3581400" cy="139577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066799"/>
            <a:ext cx="3581401" cy="19177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6899" y="2201104"/>
            <a:ext cx="856901" cy="32897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46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13</cp:revision>
  <dcterms:created xsi:type="dcterms:W3CDTF">2013-01-11T04:11:24Z</dcterms:created>
  <dcterms:modified xsi:type="dcterms:W3CDTF">2013-10-07T01:57:11Z</dcterms:modified>
</cp:coreProperties>
</file>