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B42B-774C-4CB3-A81D-98FD08D924F9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5313-E970-407E-8729-77292731F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B42B-774C-4CB3-A81D-98FD08D924F9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5313-E970-407E-8729-77292731F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3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B42B-774C-4CB3-A81D-98FD08D924F9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5313-E970-407E-8729-77292731F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4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B42B-774C-4CB3-A81D-98FD08D924F9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5313-E970-407E-8729-77292731F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B42B-774C-4CB3-A81D-98FD08D924F9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5313-E970-407E-8729-77292731F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7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B42B-774C-4CB3-A81D-98FD08D924F9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5313-E970-407E-8729-77292731F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9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B42B-774C-4CB3-A81D-98FD08D924F9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5313-E970-407E-8729-77292731F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8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B42B-774C-4CB3-A81D-98FD08D924F9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5313-E970-407E-8729-77292731F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8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B42B-774C-4CB3-A81D-98FD08D924F9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5313-E970-407E-8729-77292731F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5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B42B-774C-4CB3-A81D-98FD08D924F9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5313-E970-407E-8729-77292731F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5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B42B-774C-4CB3-A81D-98FD08D924F9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5313-E970-407E-8729-77292731F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8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2B42B-774C-4CB3-A81D-98FD08D924F9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5313-E970-407E-8729-77292731F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mp"/><Relationship Id="rId3" Type="http://schemas.openxmlformats.org/officeDocument/2006/relationships/image" Target="../media/image9.tmp"/><Relationship Id="rId7" Type="http://schemas.openxmlformats.org/officeDocument/2006/relationships/image" Target="../media/image13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tmp"/><Relationship Id="rId11" Type="http://schemas.openxmlformats.org/officeDocument/2006/relationships/image" Target="../media/image17.tmp"/><Relationship Id="rId5" Type="http://schemas.openxmlformats.org/officeDocument/2006/relationships/image" Target="../media/image11.tmp"/><Relationship Id="rId10" Type="http://schemas.openxmlformats.org/officeDocument/2006/relationships/image" Target="../media/image16.tmp"/><Relationship Id="rId4" Type="http://schemas.openxmlformats.org/officeDocument/2006/relationships/image" Target="../media/image10.tmp"/><Relationship Id="rId9" Type="http://schemas.openxmlformats.org/officeDocument/2006/relationships/image" Target="../media/image15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tmp"/><Relationship Id="rId3" Type="http://schemas.openxmlformats.org/officeDocument/2006/relationships/image" Target="../media/image19.tmp"/><Relationship Id="rId7" Type="http://schemas.openxmlformats.org/officeDocument/2006/relationships/image" Target="../media/image23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tmp"/><Relationship Id="rId11" Type="http://schemas.openxmlformats.org/officeDocument/2006/relationships/image" Target="../media/image27.tmp"/><Relationship Id="rId5" Type="http://schemas.openxmlformats.org/officeDocument/2006/relationships/image" Target="../media/image21.tmp"/><Relationship Id="rId10" Type="http://schemas.openxmlformats.org/officeDocument/2006/relationships/image" Target="../media/image26.tmp"/><Relationship Id="rId4" Type="http://schemas.openxmlformats.org/officeDocument/2006/relationships/image" Target="../media/image20.tmp"/><Relationship Id="rId9" Type="http://schemas.openxmlformats.org/officeDocument/2006/relationships/image" Target="../media/image25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tmp"/><Relationship Id="rId3" Type="http://schemas.openxmlformats.org/officeDocument/2006/relationships/image" Target="../media/image29.tmp"/><Relationship Id="rId7" Type="http://schemas.openxmlformats.org/officeDocument/2006/relationships/image" Target="../media/image33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tmp"/><Relationship Id="rId5" Type="http://schemas.openxmlformats.org/officeDocument/2006/relationships/image" Target="../media/image31.tmp"/><Relationship Id="rId4" Type="http://schemas.openxmlformats.org/officeDocument/2006/relationships/image" Target="../media/image30.tmp"/><Relationship Id="rId9" Type="http://schemas.openxmlformats.org/officeDocument/2006/relationships/image" Target="../media/image35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tmp"/><Relationship Id="rId13" Type="http://schemas.openxmlformats.org/officeDocument/2006/relationships/image" Target="../media/image47.tmp"/><Relationship Id="rId3" Type="http://schemas.openxmlformats.org/officeDocument/2006/relationships/image" Target="../media/image37.tmp"/><Relationship Id="rId7" Type="http://schemas.openxmlformats.org/officeDocument/2006/relationships/image" Target="../media/image41.tmp"/><Relationship Id="rId12" Type="http://schemas.openxmlformats.org/officeDocument/2006/relationships/image" Target="../media/image46.tmp"/><Relationship Id="rId2" Type="http://schemas.openxmlformats.org/officeDocument/2006/relationships/image" Target="../media/image36.tmp"/><Relationship Id="rId16" Type="http://schemas.openxmlformats.org/officeDocument/2006/relationships/image" Target="../media/image5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tmp"/><Relationship Id="rId11" Type="http://schemas.openxmlformats.org/officeDocument/2006/relationships/image" Target="../media/image45.tmp"/><Relationship Id="rId5" Type="http://schemas.openxmlformats.org/officeDocument/2006/relationships/image" Target="../media/image39.tmp"/><Relationship Id="rId15" Type="http://schemas.openxmlformats.org/officeDocument/2006/relationships/image" Target="../media/image49.tmp"/><Relationship Id="rId10" Type="http://schemas.openxmlformats.org/officeDocument/2006/relationships/image" Target="../media/image44.tmp"/><Relationship Id="rId4" Type="http://schemas.openxmlformats.org/officeDocument/2006/relationships/image" Target="../media/image38.tmp"/><Relationship Id="rId9" Type="http://schemas.openxmlformats.org/officeDocument/2006/relationships/image" Target="../media/image43.tmp"/><Relationship Id="rId14" Type="http://schemas.openxmlformats.org/officeDocument/2006/relationships/image" Target="../media/image48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tmp"/><Relationship Id="rId3" Type="http://schemas.openxmlformats.org/officeDocument/2006/relationships/image" Target="../media/image52.tmp"/><Relationship Id="rId7" Type="http://schemas.openxmlformats.org/officeDocument/2006/relationships/image" Target="../media/image56.tmp"/><Relationship Id="rId2" Type="http://schemas.openxmlformats.org/officeDocument/2006/relationships/image" Target="../media/image5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tmp"/><Relationship Id="rId5" Type="http://schemas.openxmlformats.org/officeDocument/2006/relationships/image" Target="../media/image54.tmp"/><Relationship Id="rId4" Type="http://schemas.openxmlformats.org/officeDocument/2006/relationships/image" Target="../media/image53.tmp"/><Relationship Id="rId9" Type="http://schemas.openxmlformats.org/officeDocument/2006/relationships/image" Target="../media/image58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tmp"/><Relationship Id="rId3" Type="http://schemas.openxmlformats.org/officeDocument/2006/relationships/image" Target="../media/image60.tmp"/><Relationship Id="rId7" Type="http://schemas.openxmlformats.org/officeDocument/2006/relationships/image" Target="../media/image64.tmp"/><Relationship Id="rId2" Type="http://schemas.openxmlformats.org/officeDocument/2006/relationships/image" Target="../media/image5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tmp"/><Relationship Id="rId11" Type="http://schemas.openxmlformats.org/officeDocument/2006/relationships/image" Target="../media/image68.tmp"/><Relationship Id="rId5" Type="http://schemas.openxmlformats.org/officeDocument/2006/relationships/image" Target="../media/image62.tmp"/><Relationship Id="rId10" Type="http://schemas.openxmlformats.org/officeDocument/2006/relationships/image" Target="../media/image67.tmp"/><Relationship Id="rId4" Type="http://schemas.openxmlformats.org/officeDocument/2006/relationships/image" Target="../media/image61.tmp"/><Relationship Id="rId9" Type="http://schemas.openxmlformats.org/officeDocument/2006/relationships/image" Target="../media/image66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5868219" cy="85737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2353004" cy="34294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600200"/>
            <a:ext cx="4022803" cy="990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04694" y="2209800"/>
            <a:ext cx="2814415" cy="381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200400"/>
            <a:ext cx="18347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Standard: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G.SRT.8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5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341825" cy="685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28800"/>
            <a:ext cx="2723444" cy="3810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90799"/>
            <a:ext cx="6400800" cy="44805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65" y="4038600"/>
            <a:ext cx="763088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6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4495800" cy="55830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2935702" cy="4572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062742"/>
            <a:ext cx="3048000" cy="174171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251032"/>
            <a:ext cx="1752600" cy="38557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189795"/>
            <a:ext cx="3200400" cy="44680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9" y="4191000"/>
            <a:ext cx="1440142" cy="41325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891" y="4220385"/>
            <a:ext cx="3075709" cy="35448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18" y="5105400"/>
            <a:ext cx="1620982" cy="34985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138283"/>
            <a:ext cx="3200400" cy="355600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999385"/>
            <a:ext cx="2438400" cy="279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48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599"/>
            <a:ext cx="8153400" cy="52846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82" y="990600"/>
            <a:ext cx="4058217" cy="53347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25" y="1018309"/>
            <a:ext cx="2536575" cy="194630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82" y="2362200"/>
            <a:ext cx="1162618" cy="39529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3214657"/>
            <a:ext cx="2962838" cy="47279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33" y="3266061"/>
            <a:ext cx="2028939" cy="36998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445" y="3962400"/>
            <a:ext cx="1467055" cy="27626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648200"/>
            <a:ext cx="1161845" cy="42024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903" y="4701136"/>
            <a:ext cx="1981226" cy="36730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17" y="5333999"/>
            <a:ext cx="4647583" cy="33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9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7268590" cy="46679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6496957" cy="52394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057400"/>
            <a:ext cx="1419423" cy="26673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057400"/>
            <a:ext cx="1467055" cy="29531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95600"/>
            <a:ext cx="962159" cy="27626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95" y="3574473"/>
            <a:ext cx="2562583" cy="33342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17315"/>
            <a:ext cx="2619741" cy="39058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798" y="3921750"/>
            <a:ext cx="2276729" cy="256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13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7259064" cy="49536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4324954" cy="48584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838200"/>
            <a:ext cx="3229426" cy="217200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76066"/>
            <a:ext cx="905001" cy="28579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24201"/>
            <a:ext cx="590632" cy="31436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47" y="1924201"/>
            <a:ext cx="3229426" cy="48584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146" y="2590800"/>
            <a:ext cx="2210109" cy="27626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001" y="2950952"/>
            <a:ext cx="1095528" cy="304843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68" y="3606531"/>
            <a:ext cx="685896" cy="28579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001" y="3606531"/>
            <a:ext cx="3534269" cy="257211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001" y="4114800"/>
            <a:ext cx="1200318" cy="46679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302" y="4181484"/>
            <a:ext cx="2314898" cy="333422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001" y="4724400"/>
            <a:ext cx="3810532" cy="247685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580" y="5181600"/>
            <a:ext cx="3505690" cy="323895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5638800"/>
            <a:ext cx="3219900" cy="28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27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619211" cy="30484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915" y="415635"/>
            <a:ext cx="3181794" cy="36200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90600"/>
            <a:ext cx="3905795" cy="40010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56" y="1600200"/>
            <a:ext cx="4105848" cy="35247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068" y="2209800"/>
            <a:ext cx="3458058" cy="43821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217" y="2834896"/>
            <a:ext cx="3820058" cy="41915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731" y="3657600"/>
            <a:ext cx="2133898" cy="27626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724400"/>
            <a:ext cx="6582694" cy="4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2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7220958" cy="46679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46899"/>
            <a:ext cx="6658905" cy="261021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2" y="3480971"/>
            <a:ext cx="943107" cy="22863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2" y="3810000"/>
            <a:ext cx="6649378" cy="29531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453" y="4267200"/>
            <a:ext cx="1143160" cy="49536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321758"/>
            <a:ext cx="562053" cy="44773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174" y="4315723"/>
            <a:ext cx="409632" cy="42868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934" y="4388442"/>
            <a:ext cx="809738" cy="314369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764" y="5105400"/>
            <a:ext cx="2238688" cy="304843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17" y="5715000"/>
            <a:ext cx="6239746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4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600200"/>
            <a:ext cx="52277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Homework:</a:t>
            </a:r>
          </a:p>
          <a:p>
            <a:r>
              <a:rPr lang="en-US" sz="4000" b="1" dirty="0" smtClean="0"/>
              <a:t>P485:  3-15 odds, 21, 25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063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8</cp:revision>
  <dcterms:created xsi:type="dcterms:W3CDTF">2013-01-15T03:54:17Z</dcterms:created>
  <dcterms:modified xsi:type="dcterms:W3CDTF">2013-10-07T02:09:14Z</dcterms:modified>
</cp:coreProperties>
</file>