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2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7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5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1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3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9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0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1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4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4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CE16-738F-474C-B80B-96CE3B91918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E513-E348-4D65-B512-A5520237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tmp"/><Relationship Id="rId3" Type="http://schemas.openxmlformats.org/officeDocument/2006/relationships/image" Target="../media/image48.tmp"/><Relationship Id="rId7" Type="http://schemas.openxmlformats.org/officeDocument/2006/relationships/image" Target="../media/image52.tmp"/><Relationship Id="rId2" Type="http://schemas.openxmlformats.org/officeDocument/2006/relationships/image" Target="../media/image4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tmp"/><Relationship Id="rId5" Type="http://schemas.openxmlformats.org/officeDocument/2006/relationships/image" Target="../media/image50.tmp"/><Relationship Id="rId4" Type="http://schemas.openxmlformats.org/officeDocument/2006/relationships/image" Target="../media/image49.tm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tmp"/><Relationship Id="rId3" Type="http://schemas.openxmlformats.org/officeDocument/2006/relationships/image" Target="../media/image55.tmp"/><Relationship Id="rId7" Type="http://schemas.openxmlformats.org/officeDocument/2006/relationships/image" Target="../media/image59.tmp"/><Relationship Id="rId2" Type="http://schemas.openxmlformats.org/officeDocument/2006/relationships/image" Target="../media/image5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tmp"/><Relationship Id="rId5" Type="http://schemas.openxmlformats.org/officeDocument/2006/relationships/image" Target="../media/image57.tmp"/><Relationship Id="rId4" Type="http://schemas.openxmlformats.org/officeDocument/2006/relationships/image" Target="../media/image56.tm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tmp"/><Relationship Id="rId13" Type="http://schemas.openxmlformats.org/officeDocument/2006/relationships/image" Target="../media/image72.tmp"/><Relationship Id="rId3" Type="http://schemas.openxmlformats.org/officeDocument/2006/relationships/image" Target="../media/image62.tmp"/><Relationship Id="rId7" Type="http://schemas.openxmlformats.org/officeDocument/2006/relationships/image" Target="../media/image66.tmp"/><Relationship Id="rId12" Type="http://schemas.openxmlformats.org/officeDocument/2006/relationships/image" Target="../media/image71.tmp"/><Relationship Id="rId2" Type="http://schemas.openxmlformats.org/officeDocument/2006/relationships/image" Target="../media/image6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tmp"/><Relationship Id="rId11" Type="http://schemas.openxmlformats.org/officeDocument/2006/relationships/image" Target="../media/image70.tmp"/><Relationship Id="rId5" Type="http://schemas.openxmlformats.org/officeDocument/2006/relationships/image" Target="../media/image64.tmp"/><Relationship Id="rId15" Type="http://schemas.openxmlformats.org/officeDocument/2006/relationships/image" Target="../media/image74.tmp"/><Relationship Id="rId10" Type="http://schemas.openxmlformats.org/officeDocument/2006/relationships/image" Target="../media/image69.tmp"/><Relationship Id="rId4" Type="http://schemas.openxmlformats.org/officeDocument/2006/relationships/image" Target="../media/image63.tmp"/><Relationship Id="rId9" Type="http://schemas.openxmlformats.org/officeDocument/2006/relationships/image" Target="../media/image68.tmp"/><Relationship Id="rId14" Type="http://schemas.openxmlformats.org/officeDocument/2006/relationships/image" Target="../media/image73.tm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image" Target="../media/image5.tmp"/><Relationship Id="rId7" Type="http://schemas.openxmlformats.org/officeDocument/2006/relationships/image" Target="../media/image9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tmp"/><Relationship Id="rId3" Type="http://schemas.openxmlformats.org/officeDocument/2006/relationships/image" Target="../media/image16.tmp"/><Relationship Id="rId7" Type="http://schemas.openxmlformats.org/officeDocument/2006/relationships/image" Target="../media/image20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tmp"/><Relationship Id="rId5" Type="http://schemas.openxmlformats.org/officeDocument/2006/relationships/image" Target="../media/image18.tmp"/><Relationship Id="rId10" Type="http://schemas.openxmlformats.org/officeDocument/2006/relationships/image" Target="../media/image23.tmp"/><Relationship Id="rId4" Type="http://schemas.openxmlformats.org/officeDocument/2006/relationships/image" Target="../media/image17.tmp"/><Relationship Id="rId9" Type="http://schemas.openxmlformats.org/officeDocument/2006/relationships/image" Target="../media/image22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tmp"/><Relationship Id="rId3" Type="http://schemas.openxmlformats.org/officeDocument/2006/relationships/image" Target="../media/image25.tmp"/><Relationship Id="rId7" Type="http://schemas.openxmlformats.org/officeDocument/2006/relationships/image" Target="../media/image29.tmp"/><Relationship Id="rId12" Type="http://schemas.openxmlformats.org/officeDocument/2006/relationships/image" Target="../media/image34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tmp"/><Relationship Id="rId11" Type="http://schemas.openxmlformats.org/officeDocument/2006/relationships/image" Target="../media/image33.tmp"/><Relationship Id="rId5" Type="http://schemas.openxmlformats.org/officeDocument/2006/relationships/image" Target="../media/image27.tmp"/><Relationship Id="rId10" Type="http://schemas.openxmlformats.org/officeDocument/2006/relationships/image" Target="../media/image32.tmp"/><Relationship Id="rId4" Type="http://schemas.openxmlformats.org/officeDocument/2006/relationships/image" Target="../media/image26.tmp"/><Relationship Id="rId9" Type="http://schemas.openxmlformats.org/officeDocument/2006/relationships/image" Target="../media/image31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tmp"/><Relationship Id="rId3" Type="http://schemas.openxmlformats.org/officeDocument/2006/relationships/image" Target="../media/image36.tmp"/><Relationship Id="rId7" Type="http://schemas.openxmlformats.org/officeDocument/2006/relationships/image" Target="../media/image40.tmp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tmp"/><Relationship Id="rId5" Type="http://schemas.openxmlformats.org/officeDocument/2006/relationships/image" Target="../media/image38.tmp"/><Relationship Id="rId10" Type="http://schemas.openxmlformats.org/officeDocument/2006/relationships/image" Target="../media/image43.tmp"/><Relationship Id="rId4" Type="http://schemas.openxmlformats.org/officeDocument/2006/relationships/image" Target="../media/image37.tmp"/><Relationship Id="rId9" Type="http://schemas.openxmlformats.org/officeDocument/2006/relationships/image" Target="../media/image4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tmp"/><Relationship Id="rId2" Type="http://schemas.openxmlformats.org/officeDocument/2006/relationships/image" Target="../media/image4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5763430" cy="116221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1200"/>
            <a:ext cx="3086531" cy="41915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981200"/>
            <a:ext cx="3905795" cy="6858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3236" y="3225225"/>
            <a:ext cx="2076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Standard:  </a:t>
            </a:r>
            <a:endParaRPr lang="en-US" sz="3200" b="1" i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449458" cy="1447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2000529" cy="160042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114578"/>
            <a:ext cx="1267002" cy="118126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81156"/>
            <a:ext cx="1419423" cy="151468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38600"/>
            <a:ext cx="2267267" cy="52394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35" y="4038600"/>
            <a:ext cx="1638529" cy="5430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243" y="4019547"/>
            <a:ext cx="2429214" cy="5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6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7001853" cy="223868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71683"/>
            <a:ext cx="4782218" cy="43821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23749"/>
            <a:ext cx="6544589" cy="139084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3" y="4614593"/>
            <a:ext cx="876422" cy="25721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71804"/>
            <a:ext cx="5334745" cy="304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806" y="5334000"/>
            <a:ext cx="3267531" cy="28579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997" y="5867400"/>
            <a:ext cx="2000529" cy="2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0055"/>
            <a:ext cx="7154274" cy="4477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3877216" cy="93358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714378"/>
            <a:ext cx="2971800" cy="262624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34425"/>
            <a:ext cx="905001" cy="31436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9" y="2743200"/>
            <a:ext cx="3839111" cy="26673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16" y="3300394"/>
            <a:ext cx="1219370" cy="25721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686" y="3281341"/>
            <a:ext cx="1448002" cy="27626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88" y="3355823"/>
            <a:ext cx="685896" cy="18100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466" y="3810000"/>
            <a:ext cx="1609950" cy="20957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056" y="3810000"/>
            <a:ext cx="1571844" cy="21910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42" y="4495800"/>
            <a:ext cx="352474" cy="28579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87" y="4533905"/>
            <a:ext cx="3534269" cy="209579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769" y="5181600"/>
            <a:ext cx="1514687" cy="219106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838" y="5181600"/>
            <a:ext cx="1400371" cy="2191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92791" y="5851359"/>
            <a:ext cx="6483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another way of finding the measure of the exterior angle??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6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52934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Homework:  </a:t>
            </a:r>
          </a:p>
          <a:p>
            <a:endParaRPr lang="en-US" sz="3200" b="1" u="sng" dirty="0" smtClean="0"/>
          </a:p>
          <a:p>
            <a:r>
              <a:rPr lang="en-US" sz="2400" dirty="0" err="1" smtClean="0"/>
              <a:t>Pg</a:t>
            </a:r>
            <a:r>
              <a:rPr lang="en-US" sz="2400" dirty="0" smtClean="0"/>
              <a:t> 510:  # 3-10all, 13,16, 18, 20, 22-24 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253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the difference between 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Convex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Polygon and 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Concave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Polygon.  Please be sure to include examples with your answers.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071" y="1905000"/>
            <a:ext cx="804745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Convex: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Has ALL of its interior angles less than 180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ALL vertices point OUTWARD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“sunk-in” places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a convex polygon if A and B are any two interior points, they can be connected</a:t>
            </a:r>
          </a:p>
          <a:p>
            <a:r>
              <a:rPr lang="en-US" dirty="0"/>
              <a:t> </a:t>
            </a:r>
            <a:r>
              <a:rPr lang="en-US" dirty="0" smtClean="0"/>
              <a:t>    by a line segment which does not  go outside of the polygon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3853" y="4191000"/>
            <a:ext cx="711887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Concave: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Has one or more internal angle greater  than 180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Has at least one “caved-in” or “sunk-in” places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Has at least one vertex point INWARD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a concave polygon if A and B are any two interior points, they can be</a:t>
            </a:r>
          </a:p>
          <a:p>
            <a:r>
              <a:rPr lang="en-US" dirty="0"/>
              <a:t> </a:t>
            </a:r>
            <a:r>
              <a:rPr lang="en-US" dirty="0" smtClean="0"/>
              <a:t>     connected by a line segment which goes outside of the polygon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2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45812"/>
            <a:ext cx="3028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Convex Polygons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545811"/>
            <a:ext cx="3216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Concave Polygons</a:t>
            </a:r>
            <a:endParaRPr lang="en-US" sz="3200" b="1" u="sng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4" y="1524000"/>
            <a:ext cx="1766456" cy="116968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113" y="2805354"/>
            <a:ext cx="1133633" cy="8192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8" y="2857823"/>
            <a:ext cx="706182" cy="57117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308" y="4086729"/>
            <a:ext cx="1162212" cy="78115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673" y="1371600"/>
            <a:ext cx="990738" cy="110505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952313"/>
            <a:ext cx="1105054" cy="100979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449" y="3360913"/>
            <a:ext cx="752580" cy="115268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7277100" y="2528094"/>
            <a:ext cx="76200" cy="114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01000" y="2590800"/>
            <a:ext cx="76200" cy="10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1" idx="6"/>
            <a:endCxn id="13" idx="0"/>
          </p:cNvCxnSpPr>
          <p:nvPr/>
        </p:nvCxnSpPr>
        <p:spPr>
          <a:xfrm>
            <a:off x="7353300" y="2585167"/>
            <a:ext cx="685800" cy="56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9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3581400"/>
            <a:ext cx="9144000" cy="2437178"/>
            <a:chOff x="0" y="0"/>
            <a:chExt cx="9144000" cy="2437178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2437178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743200" y="7620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181600" y="803564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003472" y="762000"/>
              <a:ext cx="1683327" cy="2874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57500" y="1218589"/>
              <a:ext cx="4191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181600" y="1238760"/>
              <a:ext cx="4191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36718" y="1709814"/>
              <a:ext cx="4191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81600" y="1709814"/>
              <a:ext cx="4191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7500" y="2164773"/>
              <a:ext cx="4191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00650" y="2085109"/>
              <a:ext cx="4191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24254" y="1189148"/>
              <a:ext cx="1683327" cy="2874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03472" y="1650932"/>
              <a:ext cx="1683327" cy="2874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24254" y="2085109"/>
              <a:ext cx="1683327" cy="2874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6" y="152400"/>
            <a:ext cx="6392168" cy="5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1" y="3400421"/>
            <a:ext cx="85737" cy="5715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31" y="838200"/>
            <a:ext cx="6982800" cy="331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7192379" cy="4667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77" y="1371600"/>
            <a:ext cx="3924848" cy="47631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276615"/>
            <a:ext cx="1790791" cy="10665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76" y="2350115"/>
            <a:ext cx="885949" cy="26673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514" y="2473957"/>
            <a:ext cx="2048161" cy="28579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173104"/>
            <a:ext cx="1600200" cy="31784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971" y="3214440"/>
            <a:ext cx="3041635" cy="276512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86200"/>
            <a:ext cx="2476846" cy="28579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572000"/>
            <a:ext cx="2381583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7106642" cy="47631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6611273" cy="51442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09800"/>
            <a:ext cx="847843" cy="27626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35" y="3001608"/>
            <a:ext cx="1267002" cy="2762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9240"/>
            <a:ext cx="2686425" cy="22863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137" y="3049240"/>
            <a:ext cx="657317" cy="21910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80" y="3810000"/>
            <a:ext cx="1933845" cy="26673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94" y="3800473"/>
            <a:ext cx="971686" cy="28579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176" y="4648200"/>
            <a:ext cx="1533739" cy="238158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264" y="5562600"/>
            <a:ext cx="3705742" cy="29531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886" y="4648200"/>
            <a:ext cx="562053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3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020905" cy="4477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" y="914400"/>
            <a:ext cx="3238952" cy="55252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914400"/>
            <a:ext cx="3048000" cy="127233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943107" cy="2857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2876481"/>
            <a:ext cx="6516010" cy="47631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407" y="3962400"/>
            <a:ext cx="2591162" cy="26673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572000"/>
            <a:ext cx="3258005" cy="29531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63" y="5105400"/>
            <a:ext cx="3343742" cy="23815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008" y="5867400"/>
            <a:ext cx="1905266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3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2971800" cy="61322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5420460" cy="685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10145"/>
            <a:ext cx="2667000" cy="18016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1866900"/>
            <a:ext cx="106680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167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16</cp:revision>
  <dcterms:created xsi:type="dcterms:W3CDTF">2013-01-23T01:48:12Z</dcterms:created>
  <dcterms:modified xsi:type="dcterms:W3CDTF">2013-01-23T17:06:25Z</dcterms:modified>
</cp:coreProperties>
</file>