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6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6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3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4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6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8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0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56EC7-837B-4982-8D69-B0A076959E76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13C4-F587-40E1-9AFF-7739A30B6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7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tmp"/><Relationship Id="rId3" Type="http://schemas.openxmlformats.org/officeDocument/2006/relationships/image" Target="../media/image53.tmp"/><Relationship Id="rId7" Type="http://schemas.openxmlformats.org/officeDocument/2006/relationships/image" Target="../media/image57.tmp"/><Relationship Id="rId12" Type="http://schemas.openxmlformats.org/officeDocument/2006/relationships/image" Target="../media/image62.tmp"/><Relationship Id="rId2" Type="http://schemas.openxmlformats.org/officeDocument/2006/relationships/image" Target="../media/image5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tmp"/><Relationship Id="rId11" Type="http://schemas.openxmlformats.org/officeDocument/2006/relationships/image" Target="../media/image61.tmp"/><Relationship Id="rId5" Type="http://schemas.openxmlformats.org/officeDocument/2006/relationships/image" Target="../media/image55.tmp"/><Relationship Id="rId10" Type="http://schemas.openxmlformats.org/officeDocument/2006/relationships/image" Target="../media/image60.tmp"/><Relationship Id="rId4" Type="http://schemas.openxmlformats.org/officeDocument/2006/relationships/image" Target="../media/image54.tmp"/><Relationship Id="rId9" Type="http://schemas.openxmlformats.org/officeDocument/2006/relationships/image" Target="../media/image59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3" Type="http://schemas.openxmlformats.org/officeDocument/2006/relationships/image" Target="../media/image7.tmp"/><Relationship Id="rId7" Type="http://schemas.openxmlformats.org/officeDocument/2006/relationships/image" Target="../media/image1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4" Type="http://schemas.openxmlformats.org/officeDocument/2006/relationships/image" Target="../media/image8.tmp"/><Relationship Id="rId9" Type="http://schemas.openxmlformats.org/officeDocument/2006/relationships/image" Target="../media/image13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mp"/><Relationship Id="rId3" Type="http://schemas.openxmlformats.org/officeDocument/2006/relationships/image" Target="../media/image15.tmp"/><Relationship Id="rId7" Type="http://schemas.openxmlformats.org/officeDocument/2006/relationships/image" Target="../media/image18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tmp"/><Relationship Id="rId13" Type="http://schemas.openxmlformats.org/officeDocument/2006/relationships/image" Target="../media/image30.tmp"/><Relationship Id="rId18" Type="http://schemas.openxmlformats.org/officeDocument/2006/relationships/image" Target="../media/image35.tmp"/><Relationship Id="rId3" Type="http://schemas.openxmlformats.org/officeDocument/2006/relationships/image" Target="../media/image20.tmp"/><Relationship Id="rId21" Type="http://schemas.openxmlformats.org/officeDocument/2006/relationships/image" Target="../media/image38.tmp"/><Relationship Id="rId7" Type="http://schemas.openxmlformats.org/officeDocument/2006/relationships/image" Target="../media/image24.tmp"/><Relationship Id="rId12" Type="http://schemas.openxmlformats.org/officeDocument/2006/relationships/image" Target="../media/image29.tmp"/><Relationship Id="rId17" Type="http://schemas.openxmlformats.org/officeDocument/2006/relationships/image" Target="../media/image34.tmp"/><Relationship Id="rId2" Type="http://schemas.openxmlformats.org/officeDocument/2006/relationships/image" Target="../media/image4.tmp"/><Relationship Id="rId16" Type="http://schemas.openxmlformats.org/officeDocument/2006/relationships/image" Target="../media/image33.tmp"/><Relationship Id="rId20" Type="http://schemas.openxmlformats.org/officeDocument/2006/relationships/image" Target="../media/image3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tmp"/><Relationship Id="rId11" Type="http://schemas.openxmlformats.org/officeDocument/2006/relationships/image" Target="../media/image28.tmp"/><Relationship Id="rId24" Type="http://schemas.openxmlformats.org/officeDocument/2006/relationships/image" Target="../media/image19.tmp"/><Relationship Id="rId5" Type="http://schemas.openxmlformats.org/officeDocument/2006/relationships/image" Target="../media/image22.tmp"/><Relationship Id="rId15" Type="http://schemas.openxmlformats.org/officeDocument/2006/relationships/image" Target="../media/image32.tmp"/><Relationship Id="rId23" Type="http://schemas.openxmlformats.org/officeDocument/2006/relationships/image" Target="../media/image18.tmp"/><Relationship Id="rId10" Type="http://schemas.openxmlformats.org/officeDocument/2006/relationships/image" Target="../media/image27.tmp"/><Relationship Id="rId19" Type="http://schemas.openxmlformats.org/officeDocument/2006/relationships/image" Target="../media/image36.tmp"/><Relationship Id="rId4" Type="http://schemas.openxmlformats.org/officeDocument/2006/relationships/image" Target="../media/image21.tmp"/><Relationship Id="rId9" Type="http://schemas.openxmlformats.org/officeDocument/2006/relationships/image" Target="../media/image26.tmp"/><Relationship Id="rId14" Type="http://schemas.openxmlformats.org/officeDocument/2006/relationships/image" Target="../media/image31.tmp"/><Relationship Id="rId22" Type="http://schemas.openxmlformats.org/officeDocument/2006/relationships/image" Target="../media/image1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tmp"/><Relationship Id="rId2" Type="http://schemas.openxmlformats.org/officeDocument/2006/relationships/image" Target="../media/image39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tmp"/><Relationship Id="rId4" Type="http://schemas.openxmlformats.org/officeDocument/2006/relationships/image" Target="../media/image4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tmp"/><Relationship Id="rId2" Type="http://schemas.openxmlformats.org/officeDocument/2006/relationships/image" Target="../media/image4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tmp"/><Relationship Id="rId3" Type="http://schemas.openxmlformats.org/officeDocument/2006/relationships/image" Target="../media/image46.tmp"/><Relationship Id="rId7" Type="http://schemas.openxmlformats.org/officeDocument/2006/relationships/image" Target="../media/image50.tmp"/><Relationship Id="rId2" Type="http://schemas.openxmlformats.org/officeDocument/2006/relationships/image" Target="../media/image4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tmp"/><Relationship Id="rId5" Type="http://schemas.openxmlformats.org/officeDocument/2006/relationships/image" Target="../media/image48.tmp"/><Relationship Id="rId4" Type="http://schemas.openxmlformats.org/officeDocument/2006/relationships/image" Target="../media/image4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2400"/>
            <a:ext cx="5096587" cy="104789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81200"/>
            <a:ext cx="2743200" cy="38700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09" y="2020527"/>
            <a:ext cx="3838378" cy="6953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3429000"/>
            <a:ext cx="1946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u="sng" dirty="0" smtClean="0"/>
              <a:t>Standard: </a:t>
            </a:r>
            <a:endParaRPr lang="en-US" sz="3200" b="1" i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4156363"/>
            <a:ext cx="1732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G.CO.11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3019847" cy="54300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4706007" cy="342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12272"/>
            <a:ext cx="2781688" cy="165758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41062"/>
            <a:ext cx="514422" cy="32389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5" y="2976052"/>
            <a:ext cx="476317" cy="3620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5" y="4038600"/>
            <a:ext cx="990738" cy="34294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57" y="5181600"/>
            <a:ext cx="1133633" cy="32389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42" y="2040170"/>
            <a:ext cx="257211" cy="34294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958" y="2998573"/>
            <a:ext cx="323895" cy="304843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23" y="4013511"/>
            <a:ext cx="381053" cy="36200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23" y="5167310"/>
            <a:ext cx="400106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43000"/>
            <a:ext cx="579735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Homework:</a:t>
            </a:r>
          </a:p>
          <a:p>
            <a:endParaRPr lang="en-US" dirty="0"/>
          </a:p>
          <a:p>
            <a:r>
              <a:rPr lang="en-US" sz="2800" dirty="0" smtClean="0"/>
              <a:t>Page 518: # 7, 8, 9, 11, 13,16, 23-28 all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165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27841"/>
            <a:ext cx="3734556" cy="190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7412" y="540052"/>
            <a:ext cx="5168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</a:t>
            </a:r>
            <a:r>
              <a:rPr lang="en-US" sz="2400" b="1" i="1" dirty="0" smtClean="0">
                <a:solidFill>
                  <a:srgbClr val="FF0000"/>
                </a:solidFill>
              </a:rPr>
              <a:t>Parallelogram</a:t>
            </a:r>
            <a:r>
              <a:rPr lang="en-US" sz="2400" b="1" dirty="0" smtClean="0"/>
              <a:t> is a quadrilateral with </a:t>
            </a:r>
          </a:p>
          <a:p>
            <a:r>
              <a:rPr lang="en-US" sz="2400" b="1" dirty="0" smtClean="0"/>
              <a:t>Both pairs of opposite sides parallel.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358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35003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59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7192379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5" y="1143000"/>
            <a:ext cx="2457793" cy="33342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838200"/>
            <a:ext cx="2590800" cy="170482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45981"/>
            <a:ext cx="3419953" cy="27626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2819399"/>
            <a:ext cx="4877386" cy="32146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9000"/>
            <a:ext cx="3483040" cy="31863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75" y="4267200"/>
            <a:ext cx="5780625" cy="32678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09" y="5181600"/>
            <a:ext cx="4477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1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4448796" cy="457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7" y="990600"/>
            <a:ext cx="2962689" cy="60015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"/>
            <a:ext cx="3734556" cy="1905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990600" cy="94488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248400" y="381000"/>
            <a:ext cx="1524000" cy="120975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917761" y="2682240"/>
            <a:ext cx="6340615" cy="1839801"/>
            <a:chOff x="1917761" y="2682240"/>
            <a:chExt cx="6340615" cy="1839801"/>
          </a:xfrm>
        </p:grpSpPr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761" y="2682240"/>
              <a:ext cx="4864039" cy="302602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424" y="3406701"/>
              <a:ext cx="6305952" cy="281889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424" y="4114800"/>
              <a:ext cx="6076460" cy="407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41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"/>
            <a:ext cx="3734556" cy="1905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248400" y="381000"/>
            <a:ext cx="1524000" cy="120975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111" y="1989872"/>
            <a:ext cx="1057423" cy="19052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0" y="2008925"/>
            <a:ext cx="752580" cy="17147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2000" y="2180399"/>
            <a:ext cx="7239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4800" y="1989872"/>
            <a:ext cx="0" cy="4182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228632" cy="24768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04" y="2514600"/>
            <a:ext cx="1343213" cy="200053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426" y="2510717"/>
            <a:ext cx="819264" cy="20957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04" y="2762285"/>
            <a:ext cx="1133633" cy="276264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765" y="2762285"/>
            <a:ext cx="3219900" cy="447738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74" y="3276718"/>
            <a:ext cx="1705213" cy="285790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765" y="3310060"/>
            <a:ext cx="2686425" cy="219106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770689"/>
            <a:ext cx="247685" cy="295316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74" y="3852404"/>
            <a:ext cx="1609950" cy="457264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0" y="3852404"/>
            <a:ext cx="3277058" cy="276264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74" y="4495800"/>
            <a:ext cx="1076475" cy="314369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0" y="4591063"/>
            <a:ext cx="3172268" cy="219106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89" y="4953000"/>
            <a:ext cx="1657581" cy="257211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0" y="4953000"/>
            <a:ext cx="2619741" cy="257211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9" y="5638800"/>
            <a:ext cx="200053" cy="228632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89" y="5662766"/>
            <a:ext cx="1857634" cy="266737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55" y="5648476"/>
            <a:ext cx="2734057" cy="29531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307950" y="304800"/>
            <a:ext cx="4354476" cy="1124283"/>
            <a:chOff x="1917761" y="2682240"/>
            <a:chExt cx="6340615" cy="1839801"/>
          </a:xfrm>
        </p:grpSpPr>
        <p:pic>
          <p:nvPicPr>
            <p:cNvPr id="29" name="Picture 28" descr="Screen Clipping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761" y="2682240"/>
              <a:ext cx="4864039" cy="302602"/>
            </a:xfrm>
            <a:prstGeom prst="rect">
              <a:avLst/>
            </a:prstGeom>
          </p:spPr>
        </p:pic>
        <p:pic>
          <p:nvPicPr>
            <p:cNvPr id="30" name="Picture 29" descr="Screen Clipping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424" y="3406701"/>
              <a:ext cx="6305952" cy="281889"/>
            </a:xfrm>
            <a:prstGeom prst="rect">
              <a:avLst/>
            </a:prstGeom>
          </p:spPr>
        </p:pic>
        <p:pic>
          <p:nvPicPr>
            <p:cNvPr id="31" name="Picture 30" descr="Screen Clipping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2424" y="4114800"/>
              <a:ext cx="6076460" cy="407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622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184400" cy="3048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962400" y="838200"/>
            <a:ext cx="36576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810000" y="1981200"/>
            <a:ext cx="36576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724400" y="228600"/>
            <a:ext cx="838200" cy="2590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781800" y="723900"/>
            <a:ext cx="304800" cy="22860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567055" y="1866900"/>
            <a:ext cx="304800" cy="228600"/>
          </a:xfrm>
          <a:prstGeom prst="chevr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74598" y="7239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1508" y="1396425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699" y="2600468"/>
            <a:ext cx="1809833" cy="437863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12" y="3276600"/>
            <a:ext cx="5349488" cy="111172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41712" y="3276600"/>
            <a:ext cx="1971288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78" y="4800600"/>
            <a:ext cx="5499722" cy="76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6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33400"/>
            <a:ext cx="8118583" cy="2590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352800"/>
            <a:ext cx="8347969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0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201906" cy="4382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7543800" cy="215232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6" y="3133684"/>
            <a:ext cx="962159" cy="29531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" y="3429000"/>
            <a:ext cx="6516010" cy="51442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64" y="4495800"/>
            <a:ext cx="2962689" cy="29531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627" y="4419589"/>
            <a:ext cx="1219370" cy="44773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379755"/>
            <a:ext cx="685896" cy="4667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48600" y="13716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O(0,0)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1840468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M(7,4)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9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40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14</cp:revision>
  <dcterms:created xsi:type="dcterms:W3CDTF">2013-01-23T05:10:32Z</dcterms:created>
  <dcterms:modified xsi:type="dcterms:W3CDTF">2013-09-16T00:31:28Z</dcterms:modified>
</cp:coreProperties>
</file>