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A1F7-75A8-4D99-9337-F0AF653A0A2A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E159-568E-491D-83B1-CB5A47A60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1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A1F7-75A8-4D99-9337-F0AF653A0A2A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E159-568E-491D-83B1-CB5A47A60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36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A1F7-75A8-4D99-9337-F0AF653A0A2A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E159-568E-491D-83B1-CB5A47A60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43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A1F7-75A8-4D99-9337-F0AF653A0A2A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E159-568E-491D-83B1-CB5A47A60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92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A1F7-75A8-4D99-9337-F0AF653A0A2A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E159-568E-491D-83B1-CB5A47A60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10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A1F7-75A8-4D99-9337-F0AF653A0A2A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E159-568E-491D-83B1-CB5A47A60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83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A1F7-75A8-4D99-9337-F0AF653A0A2A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E159-568E-491D-83B1-CB5A47A60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25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A1F7-75A8-4D99-9337-F0AF653A0A2A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E159-568E-491D-83B1-CB5A47A60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35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A1F7-75A8-4D99-9337-F0AF653A0A2A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E159-568E-491D-83B1-CB5A47A60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06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A1F7-75A8-4D99-9337-F0AF653A0A2A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E159-568E-491D-83B1-CB5A47A60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29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A1F7-75A8-4D99-9337-F0AF653A0A2A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E159-568E-491D-83B1-CB5A47A60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4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BA1F7-75A8-4D99-9337-F0AF653A0A2A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2E159-568E-491D-83B1-CB5A47A60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7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m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7" Type="http://schemas.openxmlformats.org/officeDocument/2006/relationships/image" Target="../media/image10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tmp"/><Relationship Id="rId5" Type="http://schemas.openxmlformats.org/officeDocument/2006/relationships/image" Target="../media/image8.tmp"/><Relationship Id="rId4" Type="http://schemas.openxmlformats.org/officeDocument/2006/relationships/image" Target="../media/image7.tm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tmp"/><Relationship Id="rId13" Type="http://schemas.openxmlformats.org/officeDocument/2006/relationships/image" Target="../media/image23.tmp"/><Relationship Id="rId18" Type="http://schemas.openxmlformats.org/officeDocument/2006/relationships/image" Target="../media/image28.tmp"/><Relationship Id="rId3" Type="http://schemas.openxmlformats.org/officeDocument/2006/relationships/image" Target="../media/image13.tmp"/><Relationship Id="rId7" Type="http://schemas.openxmlformats.org/officeDocument/2006/relationships/image" Target="../media/image17.tmp"/><Relationship Id="rId12" Type="http://schemas.openxmlformats.org/officeDocument/2006/relationships/image" Target="../media/image22.tmp"/><Relationship Id="rId17" Type="http://schemas.openxmlformats.org/officeDocument/2006/relationships/image" Target="../media/image27.tmp"/><Relationship Id="rId2" Type="http://schemas.openxmlformats.org/officeDocument/2006/relationships/image" Target="../media/image12.tmp"/><Relationship Id="rId16" Type="http://schemas.openxmlformats.org/officeDocument/2006/relationships/image" Target="../media/image26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tmp"/><Relationship Id="rId11" Type="http://schemas.openxmlformats.org/officeDocument/2006/relationships/image" Target="../media/image21.tmp"/><Relationship Id="rId5" Type="http://schemas.openxmlformats.org/officeDocument/2006/relationships/image" Target="../media/image15.tmp"/><Relationship Id="rId15" Type="http://schemas.openxmlformats.org/officeDocument/2006/relationships/image" Target="../media/image25.tmp"/><Relationship Id="rId10" Type="http://schemas.openxmlformats.org/officeDocument/2006/relationships/image" Target="../media/image20.tmp"/><Relationship Id="rId4" Type="http://schemas.openxmlformats.org/officeDocument/2006/relationships/image" Target="../media/image14.tmp"/><Relationship Id="rId9" Type="http://schemas.openxmlformats.org/officeDocument/2006/relationships/image" Target="../media/image19.tmp"/><Relationship Id="rId14" Type="http://schemas.openxmlformats.org/officeDocument/2006/relationships/image" Target="../media/image24.tm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tmp"/><Relationship Id="rId3" Type="http://schemas.openxmlformats.org/officeDocument/2006/relationships/image" Target="../media/image30.tmp"/><Relationship Id="rId7" Type="http://schemas.openxmlformats.org/officeDocument/2006/relationships/image" Target="../media/image34.tmp"/><Relationship Id="rId2" Type="http://schemas.openxmlformats.org/officeDocument/2006/relationships/image" Target="../media/image29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tmp"/><Relationship Id="rId11" Type="http://schemas.openxmlformats.org/officeDocument/2006/relationships/image" Target="../media/image38.tmp"/><Relationship Id="rId5" Type="http://schemas.openxmlformats.org/officeDocument/2006/relationships/image" Target="../media/image32.tmp"/><Relationship Id="rId10" Type="http://schemas.openxmlformats.org/officeDocument/2006/relationships/image" Target="../media/image37.tmp"/><Relationship Id="rId4" Type="http://schemas.openxmlformats.org/officeDocument/2006/relationships/image" Target="../media/image31.tmp"/><Relationship Id="rId9" Type="http://schemas.openxmlformats.org/officeDocument/2006/relationships/image" Target="../media/image36.tm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tmp"/><Relationship Id="rId13" Type="http://schemas.openxmlformats.org/officeDocument/2006/relationships/image" Target="../media/image50.tmp"/><Relationship Id="rId3" Type="http://schemas.openxmlformats.org/officeDocument/2006/relationships/image" Target="../media/image40.tmp"/><Relationship Id="rId7" Type="http://schemas.openxmlformats.org/officeDocument/2006/relationships/image" Target="../media/image44.tmp"/><Relationship Id="rId12" Type="http://schemas.openxmlformats.org/officeDocument/2006/relationships/image" Target="../media/image49.tmp"/><Relationship Id="rId2" Type="http://schemas.openxmlformats.org/officeDocument/2006/relationships/image" Target="../media/image39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tmp"/><Relationship Id="rId11" Type="http://schemas.openxmlformats.org/officeDocument/2006/relationships/image" Target="../media/image48.tmp"/><Relationship Id="rId5" Type="http://schemas.openxmlformats.org/officeDocument/2006/relationships/image" Target="../media/image42.tmp"/><Relationship Id="rId10" Type="http://schemas.openxmlformats.org/officeDocument/2006/relationships/image" Target="../media/image47.tmp"/><Relationship Id="rId4" Type="http://schemas.openxmlformats.org/officeDocument/2006/relationships/image" Target="../media/image41.tmp"/><Relationship Id="rId9" Type="http://schemas.openxmlformats.org/officeDocument/2006/relationships/image" Target="../media/image46.tm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tmp"/><Relationship Id="rId13" Type="http://schemas.openxmlformats.org/officeDocument/2006/relationships/image" Target="../media/image62.tmp"/><Relationship Id="rId18" Type="http://schemas.openxmlformats.org/officeDocument/2006/relationships/image" Target="../media/image67.tmp"/><Relationship Id="rId26" Type="http://schemas.openxmlformats.org/officeDocument/2006/relationships/image" Target="../media/image75.tmp"/><Relationship Id="rId3" Type="http://schemas.openxmlformats.org/officeDocument/2006/relationships/image" Target="../media/image52.tmp"/><Relationship Id="rId21" Type="http://schemas.openxmlformats.org/officeDocument/2006/relationships/image" Target="../media/image70.tmp"/><Relationship Id="rId7" Type="http://schemas.openxmlformats.org/officeDocument/2006/relationships/image" Target="../media/image56.tmp"/><Relationship Id="rId12" Type="http://schemas.openxmlformats.org/officeDocument/2006/relationships/image" Target="../media/image61.tmp"/><Relationship Id="rId17" Type="http://schemas.openxmlformats.org/officeDocument/2006/relationships/image" Target="../media/image66.tmp"/><Relationship Id="rId25" Type="http://schemas.openxmlformats.org/officeDocument/2006/relationships/image" Target="../media/image74.tmp"/><Relationship Id="rId2" Type="http://schemas.openxmlformats.org/officeDocument/2006/relationships/image" Target="../media/image51.tmp"/><Relationship Id="rId16" Type="http://schemas.openxmlformats.org/officeDocument/2006/relationships/image" Target="../media/image65.tmp"/><Relationship Id="rId20" Type="http://schemas.openxmlformats.org/officeDocument/2006/relationships/image" Target="../media/image69.tmp"/><Relationship Id="rId29" Type="http://schemas.openxmlformats.org/officeDocument/2006/relationships/image" Target="../media/image78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.tmp"/><Relationship Id="rId11" Type="http://schemas.openxmlformats.org/officeDocument/2006/relationships/image" Target="../media/image60.tmp"/><Relationship Id="rId24" Type="http://schemas.openxmlformats.org/officeDocument/2006/relationships/image" Target="../media/image73.tmp"/><Relationship Id="rId5" Type="http://schemas.openxmlformats.org/officeDocument/2006/relationships/image" Target="../media/image54.tmp"/><Relationship Id="rId15" Type="http://schemas.openxmlformats.org/officeDocument/2006/relationships/image" Target="../media/image64.tmp"/><Relationship Id="rId23" Type="http://schemas.openxmlformats.org/officeDocument/2006/relationships/image" Target="../media/image72.tmp"/><Relationship Id="rId28" Type="http://schemas.openxmlformats.org/officeDocument/2006/relationships/image" Target="../media/image77.tmp"/><Relationship Id="rId10" Type="http://schemas.openxmlformats.org/officeDocument/2006/relationships/image" Target="../media/image59.tmp"/><Relationship Id="rId19" Type="http://schemas.openxmlformats.org/officeDocument/2006/relationships/image" Target="../media/image68.tmp"/><Relationship Id="rId31" Type="http://schemas.openxmlformats.org/officeDocument/2006/relationships/image" Target="../media/image80.tmp"/><Relationship Id="rId4" Type="http://schemas.openxmlformats.org/officeDocument/2006/relationships/image" Target="../media/image53.tmp"/><Relationship Id="rId9" Type="http://schemas.openxmlformats.org/officeDocument/2006/relationships/image" Target="../media/image58.tmp"/><Relationship Id="rId14" Type="http://schemas.openxmlformats.org/officeDocument/2006/relationships/image" Target="../media/image63.tmp"/><Relationship Id="rId22" Type="http://schemas.openxmlformats.org/officeDocument/2006/relationships/image" Target="../media/image71.tmp"/><Relationship Id="rId27" Type="http://schemas.openxmlformats.org/officeDocument/2006/relationships/image" Target="../media/image76.tmp"/><Relationship Id="rId30" Type="http://schemas.openxmlformats.org/officeDocument/2006/relationships/image" Target="../media/image79.tm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"/>
            <a:ext cx="6801800" cy="111458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09800"/>
            <a:ext cx="3286584" cy="40010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082" y="2209800"/>
            <a:ext cx="3810532" cy="66684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941127" y="2526816"/>
            <a:ext cx="824487" cy="34982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0927" y="3505200"/>
            <a:ext cx="698133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Standard:  7.0  </a:t>
            </a:r>
            <a:r>
              <a:rPr lang="en-US" sz="2000" i="1" dirty="0" smtClean="0"/>
              <a:t>Students prove and use theorems involving the </a:t>
            </a:r>
          </a:p>
          <a:p>
            <a:r>
              <a:rPr lang="en-US" sz="2000" i="1" dirty="0"/>
              <a:t> </a:t>
            </a:r>
            <a:r>
              <a:rPr lang="en-US" sz="2000" i="1" dirty="0" smtClean="0"/>
              <a:t>                           Properties of parallel lines cut by a transversal, </a:t>
            </a:r>
          </a:p>
          <a:p>
            <a:r>
              <a:rPr lang="en-US" sz="2000" i="1" dirty="0"/>
              <a:t> </a:t>
            </a:r>
            <a:r>
              <a:rPr lang="en-US" sz="2000" i="1" dirty="0" smtClean="0"/>
              <a:t>                           the properties of quadrilaterals, and the proper-</a:t>
            </a:r>
          </a:p>
          <a:p>
            <a:r>
              <a:rPr lang="en-US" sz="2000" i="1" dirty="0"/>
              <a:t> </a:t>
            </a:r>
            <a:r>
              <a:rPr lang="en-US" sz="2000" i="1" dirty="0" smtClean="0"/>
              <a:t>                            ties of circles.</a:t>
            </a:r>
          </a:p>
        </p:txBody>
      </p:sp>
    </p:spTree>
    <p:extLst>
      <p:ext uri="{BB962C8B-B14F-4D97-AF65-F5344CB8AC3E}">
        <p14:creationId xmlns:p14="http://schemas.microsoft.com/office/powerpoint/2010/main" val="408743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066800"/>
            <a:ext cx="7031861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u="sng" dirty="0" smtClean="0">
                <a:latin typeface="Times New Roman" pitchFamily="18" charset="0"/>
                <a:cs typeface="Times New Roman" pitchFamily="18" charset="0"/>
              </a:rPr>
              <a:t>Homework: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Page 526:  4, 5, 6, 8 – 11 all, 18, 25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87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80590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Converses of Theorem 8.3 and Theorem 8.4 are stated below.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You can use these and other theorems in this lesson to prove that a quadrilateral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With certain properties is a parallelogram.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647" y="1676400"/>
            <a:ext cx="7020905" cy="435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93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8600"/>
            <a:ext cx="7125695" cy="42868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91921"/>
            <a:ext cx="8472913" cy="17526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086" y="2472230"/>
            <a:ext cx="5792009" cy="202910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724400"/>
            <a:ext cx="981212" cy="28579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4793461"/>
            <a:ext cx="6449326" cy="70494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5715000"/>
            <a:ext cx="6630326" cy="70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16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125" y="838200"/>
            <a:ext cx="6963747" cy="431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4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7173327" cy="44773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6800"/>
            <a:ext cx="3353268" cy="46679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217" y="1059873"/>
            <a:ext cx="3221183" cy="178221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4" y="2438400"/>
            <a:ext cx="866896" cy="28579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55" y="3018746"/>
            <a:ext cx="5163271" cy="2286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34326" y="2948396"/>
            <a:ext cx="2573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Then it’s a parallelogram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64" y="3518205"/>
            <a:ext cx="1733792" cy="247685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681" y="3536409"/>
            <a:ext cx="2105319" cy="276264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240" y="3962400"/>
            <a:ext cx="3562847" cy="257211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408376"/>
            <a:ext cx="4420217" cy="238158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39" y="4800600"/>
            <a:ext cx="3524742" cy="276264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501" y="5257800"/>
            <a:ext cx="2591162" cy="276264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671" y="5715000"/>
            <a:ext cx="2705478" cy="276264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326" y="3954624"/>
            <a:ext cx="1105054" cy="247685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988" y="4408376"/>
            <a:ext cx="1676634" cy="238158"/>
          </a:xfrm>
          <a:prstGeom prst="rect">
            <a:avLst/>
          </a:prstGeom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380" y="4789344"/>
            <a:ext cx="390580" cy="266737"/>
          </a:xfrm>
          <a:prstGeom prst="rect">
            <a:avLst/>
          </a:prstGeom>
        </p:spPr>
      </p:pic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778" y="5146528"/>
            <a:ext cx="1390844" cy="276264"/>
          </a:xfrm>
          <a:prstGeom prst="rect">
            <a:avLst/>
          </a:prstGeom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6096000"/>
            <a:ext cx="4544060" cy="34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5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5082"/>
            <a:ext cx="3035299" cy="5334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14400"/>
            <a:ext cx="6553200" cy="59678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964544"/>
            <a:ext cx="1590897" cy="97168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491" y="1971471"/>
            <a:ext cx="1911459" cy="105574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793940"/>
            <a:ext cx="1609950" cy="1066949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191058"/>
            <a:ext cx="3879639" cy="536806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19967"/>
            <a:ext cx="3460338" cy="1215794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222" y="3290009"/>
            <a:ext cx="1076475" cy="181000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867" y="3266193"/>
            <a:ext cx="1000265" cy="228632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216" y="3027218"/>
            <a:ext cx="1038370" cy="17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40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6518357" cy="4572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90600"/>
            <a:ext cx="4477375" cy="27626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4029638" cy="48584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600200"/>
            <a:ext cx="1219200" cy="58702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14600"/>
            <a:ext cx="4324954" cy="48584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462" y="2514599"/>
            <a:ext cx="1133737" cy="619465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22073"/>
            <a:ext cx="4410691" cy="466790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463" y="3394363"/>
            <a:ext cx="1209937" cy="564637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343400"/>
            <a:ext cx="5144218" cy="476317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058" y="4343400"/>
            <a:ext cx="1132342" cy="623944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36" y="5257800"/>
            <a:ext cx="3400900" cy="485843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987" y="5276853"/>
            <a:ext cx="1251169" cy="59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82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7144748" cy="46679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38200"/>
            <a:ext cx="2791215" cy="51442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803563"/>
            <a:ext cx="3572374" cy="232307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12678"/>
            <a:ext cx="971686" cy="304843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117521"/>
            <a:ext cx="2924583" cy="66684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8791" y="2992582"/>
            <a:ext cx="2128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1. Show Congruence</a:t>
            </a:r>
            <a:endParaRPr lang="en-US" b="1" u="sng" dirty="0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27" y="3361914"/>
            <a:ext cx="3162742" cy="476317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27" y="4038600"/>
            <a:ext cx="514422" cy="257211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49" y="4011336"/>
            <a:ext cx="2010056" cy="333422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063" y="4037762"/>
            <a:ext cx="581106" cy="314369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59" y="4572000"/>
            <a:ext cx="466790" cy="266737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85" y="4467210"/>
            <a:ext cx="1905266" cy="371527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998" y="4510078"/>
            <a:ext cx="400106" cy="285790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59" y="5181600"/>
            <a:ext cx="2181530" cy="247685"/>
          </a:xfrm>
          <a:prstGeom prst="rect">
            <a:avLst/>
          </a:prstGeom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840" y="5143495"/>
            <a:ext cx="876422" cy="28579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792623" y="3361914"/>
            <a:ext cx="2542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2. Show they are Parallel</a:t>
            </a:r>
            <a:endParaRPr lang="en-US" b="1" u="sng" dirty="0"/>
          </a:p>
        </p:txBody>
      </p:sp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838231"/>
            <a:ext cx="3772427" cy="228632"/>
          </a:xfrm>
          <a:prstGeom prst="rect">
            <a:avLst/>
          </a:prstGeom>
        </p:spPr>
      </p:pic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4326033"/>
            <a:ext cx="1353814" cy="503188"/>
          </a:xfrm>
          <a:prstGeom prst="rect">
            <a:avLst/>
          </a:prstGeom>
        </p:spPr>
      </p:pic>
      <p:pic>
        <p:nvPicPr>
          <p:cNvPr id="22" name="Picture 21" descr="Screen Clippi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426" y="4470679"/>
            <a:ext cx="1371792" cy="133369"/>
          </a:xfrm>
          <a:prstGeom prst="rect">
            <a:avLst/>
          </a:prstGeom>
        </p:spPr>
      </p:pic>
      <p:pic>
        <p:nvPicPr>
          <p:cNvPr id="23" name="Picture 22" descr="Screen Clippi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814" y="4140532"/>
            <a:ext cx="257211" cy="371527"/>
          </a:xfrm>
          <a:prstGeom prst="rect">
            <a:avLst/>
          </a:prstGeom>
        </p:spPr>
      </p:pic>
      <p:pic>
        <p:nvPicPr>
          <p:cNvPr id="24" name="Picture 23" descr="Screen Clippi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585" y="4235205"/>
            <a:ext cx="266737" cy="219106"/>
          </a:xfrm>
          <a:prstGeom prst="rect">
            <a:avLst/>
          </a:prstGeom>
        </p:spPr>
      </p:pic>
      <p:pic>
        <p:nvPicPr>
          <p:cNvPr id="25" name="Picture 24" descr="Screen Clippi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444" y="4703660"/>
            <a:ext cx="266737" cy="219106"/>
          </a:xfrm>
          <a:prstGeom prst="rect">
            <a:avLst/>
          </a:prstGeom>
        </p:spPr>
      </p:pic>
      <p:pic>
        <p:nvPicPr>
          <p:cNvPr id="26" name="Picture 25" descr="Screen Clippi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031" y="4139942"/>
            <a:ext cx="409632" cy="409632"/>
          </a:xfrm>
          <a:prstGeom prst="rect">
            <a:avLst/>
          </a:prstGeom>
        </p:spPr>
      </p:pic>
      <p:pic>
        <p:nvPicPr>
          <p:cNvPr id="27" name="Picture 26" descr="Screen Clippin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900" y="4646045"/>
            <a:ext cx="247685" cy="304843"/>
          </a:xfrm>
          <a:prstGeom prst="rect">
            <a:avLst/>
          </a:prstGeom>
        </p:spPr>
      </p:pic>
      <p:pic>
        <p:nvPicPr>
          <p:cNvPr id="28" name="Picture 27" descr="Screen Clipping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189" y="4627450"/>
            <a:ext cx="704948" cy="371527"/>
          </a:xfrm>
          <a:prstGeom prst="rect">
            <a:avLst/>
          </a:prstGeom>
        </p:spPr>
      </p:pic>
      <p:pic>
        <p:nvPicPr>
          <p:cNvPr id="29" name="Picture 28" descr="Screen Clipping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215" y="4208617"/>
            <a:ext cx="647790" cy="685896"/>
          </a:xfrm>
          <a:prstGeom prst="rect">
            <a:avLst/>
          </a:prstGeom>
        </p:spPr>
      </p:pic>
      <p:pic>
        <p:nvPicPr>
          <p:cNvPr id="30" name="Picture 29" descr="Screen Clipping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5581142"/>
            <a:ext cx="1639931" cy="343242"/>
          </a:xfrm>
          <a:prstGeom prst="rect">
            <a:avLst/>
          </a:prstGeom>
        </p:spPr>
      </p:pic>
      <p:pic>
        <p:nvPicPr>
          <p:cNvPr id="31" name="Picture 30" descr="Screen Clippi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545" y="5736754"/>
            <a:ext cx="1371792" cy="133369"/>
          </a:xfrm>
          <a:prstGeom prst="rect">
            <a:avLst/>
          </a:prstGeom>
        </p:spPr>
      </p:pic>
      <p:pic>
        <p:nvPicPr>
          <p:cNvPr id="33" name="Picture 32" descr="Screen Clippi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722" y="5533657"/>
            <a:ext cx="266737" cy="219106"/>
          </a:xfrm>
          <a:prstGeom prst="rect">
            <a:avLst/>
          </a:prstGeom>
        </p:spPr>
      </p:pic>
      <p:pic>
        <p:nvPicPr>
          <p:cNvPr id="34" name="Picture 33" descr="Screen Clippi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847" y="5947889"/>
            <a:ext cx="266737" cy="219106"/>
          </a:xfrm>
          <a:prstGeom prst="rect">
            <a:avLst/>
          </a:prstGeom>
        </p:spPr>
      </p:pic>
      <p:pic>
        <p:nvPicPr>
          <p:cNvPr id="35" name="Picture 34" descr="Screen Clipping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023" y="5428492"/>
            <a:ext cx="238158" cy="371527"/>
          </a:xfrm>
          <a:prstGeom prst="rect">
            <a:avLst/>
          </a:prstGeom>
        </p:spPr>
      </p:pic>
      <p:pic>
        <p:nvPicPr>
          <p:cNvPr id="36" name="Picture 35" descr="Screen Clipping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275" y="5449714"/>
            <a:ext cx="238158" cy="342948"/>
          </a:xfrm>
          <a:prstGeom prst="rect">
            <a:avLst/>
          </a:prstGeom>
        </p:spPr>
      </p:pic>
      <p:pic>
        <p:nvPicPr>
          <p:cNvPr id="37" name="Picture 36" descr="Screen Clipping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244" y="5895494"/>
            <a:ext cx="228632" cy="323895"/>
          </a:xfrm>
          <a:prstGeom prst="rect">
            <a:avLst/>
          </a:prstGeom>
        </p:spPr>
      </p:pic>
      <p:pic>
        <p:nvPicPr>
          <p:cNvPr id="38" name="Picture 37" descr="Screen Clipping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702" y="5856085"/>
            <a:ext cx="209579" cy="323895"/>
          </a:xfrm>
          <a:prstGeom prst="rect">
            <a:avLst/>
          </a:prstGeom>
        </p:spPr>
      </p:pic>
      <p:pic>
        <p:nvPicPr>
          <p:cNvPr id="39" name="Picture 38" descr="Screen Clipping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767" y="5470268"/>
            <a:ext cx="714475" cy="771633"/>
          </a:xfrm>
          <a:prstGeom prst="rect">
            <a:avLst/>
          </a:prstGeom>
        </p:spPr>
      </p:pic>
      <p:pic>
        <p:nvPicPr>
          <p:cNvPr id="40" name="Picture 39" descr="Screen Clipping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099" y="6262682"/>
            <a:ext cx="5039429" cy="30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42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406292"/>
            <a:ext cx="77376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Example 4,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Explain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how other methods can be used to show that quadrilateral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ABCD is a parallelogram.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1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105</Words>
  <Application>Microsoft Office PowerPoint</Application>
  <PresentationFormat>On-screen Show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Arvid Lumanauw</cp:lastModifiedBy>
  <cp:revision>14</cp:revision>
  <dcterms:created xsi:type="dcterms:W3CDTF">2013-01-25T02:51:19Z</dcterms:created>
  <dcterms:modified xsi:type="dcterms:W3CDTF">2013-12-30T16:31:58Z</dcterms:modified>
</cp:coreProperties>
</file>