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7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6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6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952E-296F-4A49-902D-B3AD09843CFF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AD90-E627-442A-94FB-474F060A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Relationship Id="rId9" Type="http://schemas.openxmlformats.org/officeDocument/2006/relationships/image" Target="../media/image11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13" Type="http://schemas.openxmlformats.org/officeDocument/2006/relationships/image" Target="../media/image30.tmp"/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12" Type="http://schemas.openxmlformats.org/officeDocument/2006/relationships/image" Target="../media/image29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11" Type="http://schemas.openxmlformats.org/officeDocument/2006/relationships/image" Target="../media/image28.tmp"/><Relationship Id="rId5" Type="http://schemas.openxmlformats.org/officeDocument/2006/relationships/image" Target="../media/image22.tmp"/><Relationship Id="rId10" Type="http://schemas.openxmlformats.org/officeDocument/2006/relationships/image" Target="../media/image27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tmp"/><Relationship Id="rId4" Type="http://schemas.openxmlformats.org/officeDocument/2006/relationships/image" Target="../media/image33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tmp"/><Relationship Id="rId3" Type="http://schemas.openxmlformats.org/officeDocument/2006/relationships/image" Target="../media/image36.tmp"/><Relationship Id="rId7" Type="http://schemas.openxmlformats.org/officeDocument/2006/relationships/image" Target="../media/image40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11" Type="http://schemas.openxmlformats.org/officeDocument/2006/relationships/image" Target="../media/image44.tmp"/><Relationship Id="rId5" Type="http://schemas.openxmlformats.org/officeDocument/2006/relationships/image" Target="../media/image38.tmp"/><Relationship Id="rId10" Type="http://schemas.openxmlformats.org/officeDocument/2006/relationships/image" Target="../media/image43.tmp"/><Relationship Id="rId4" Type="http://schemas.openxmlformats.org/officeDocument/2006/relationships/image" Target="../media/image37.tmp"/><Relationship Id="rId9" Type="http://schemas.openxmlformats.org/officeDocument/2006/relationships/image" Target="../media/image42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6792273" cy="10764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7" y="1905000"/>
            <a:ext cx="2276793" cy="3143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2539237"/>
            <a:ext cx="64060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are the properties of parallelograms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have all sides or all angles congruent?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836" y="3733800"/>
            <a:ext cx="70003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Standards:  </a:t>
            </a:r>
          </a:p>
          <a:p>
            <a:r>
              <a:rPr lang="en-US" b="1" dirty="0" smtClean="0"/>
              <a:t>7.0</a:t>
            </a:r>
            <a:r>
              <a:rPr lang="en-US" dirty="0" smtClean="0"/>
              <a:t> Students prove and use theorems involving the properties</a:t>
            </a:r>
          </a:p>
          <a:p>
            <a:r>
              <a:rPr lang="en-US" dirty="0"/>
              <a:t> </a:t>
            </a:r>
            <a:r>
              <a:rPr lang="en-US" dirty="0" smtClean="0"/>
              <a:t>of parallel lines cut by a transversal, the properties of a </a:t>
            </a:r>
            <a:r>
              <a:rPr lang="en-US" dirty="0" err="1" smtClean="0"/>
              <a:t>quadri</a:t>
            </a:r>
            <a:r>
              <a:rPr lang="en-US" dirty="0" smtClean="0"/>
              <a:t>-</a:t>
            </a:r>
          </a:p>
          <a:p>
            <a:r>
              <a:rPr lang="en-US" dirty="0" smtClean="0"/>
              <a:t>laterals, and the properties of circles.</a:t>
            </a:r>
          </a:p>
          <a:p>
            <a:endParaRPr lang="en-US" dirty="0"/>
          </a:p>
          <a:p>
            <a:r>
              <a:rPr lang="en-US" b="1" dirty="0" smtClean="0"/>
              <a:t>17.0</a:t>
            </a:r>
            <a:r>
              <a:rPr lang="en-US" dirty="0" smtClean="0"/>
              <a:t> Students prove theorems by using coordinate geometry, including</a:t>
            </a:r>
          </a:p>
          <a:p>
            <a:r>
              <a:rPr lang="en-US" dirty="0" smtClean="0"/>
              <a:t>The midpoint of a line segment, the distance formula, and various forms </a:t>
            </a:r>
          </a:p>
          <a:p>
            <a:r>
              <a:rPr lang="en-US" dirty="0" smtClean="0"/>
              <a:t>of Equations of lines and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79" y="480601"/>
            <a:ext cx="6925642" cy="58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163800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5925377" cy="514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1171739" cy="3238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19600"/>
            <a:ext cx="1286055" cy="30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4229691" cy="8954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922" y="2318037"/>
            <a:ext cx="1904277" cy="115965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09" y="4876800"/>
            <a:ext cx="4267796" cy="94310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054" y="4810116"/>
            <a:ext cx="1461345" cy="12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2654299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066800"/>
            <a:ext cx="4156364" cy="13387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7600" y="2057400"/>
            <a:ext cx="838200" cy="34810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69986"/>
            <a:ext cx="1086002" cy="29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40499"/>
            <a:ext cx="1057423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90" y="3657600"/>
            <a:ext cx="2934110" cy="100026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48074"/>
            <a:ext cx="2800741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7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24" y="304800"/>
            <a:ext cx="6925642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144748" cy="4191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5734851" cy="30484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84219"/>
            <a:ext cx="2743200" cy="12851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" y="1524000"/>
            <a:ext cx="3467584" cy="44773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2362338"/>
            <a:ext cx="2791215" cy="27626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2673237"/>
            <a:ext cx="3038899" cy="2667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49780"/>
            <a:ext cx="5449061" cy="247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3886200"/>
            <a:ext cx="3858164" cy="247685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6" y="4267200"/>
            <a:ext cx="6363589" cy="21910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5" y="4648200"/>
            <a:ext cx="2610214" cy="247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25" y="5257800"/>
            <a:ext cx="3067478" cy="48584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974" y="5343536"/>
            <a:ext cx="2486372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2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219635" cy="314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2972215" cy="50489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262" y="914399"/>
            <a:ext cx="1286055" cy="14003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36354"/>
            <a:ext cx="3105584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7201906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4563112" cy="676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71154"/>
            <a:ext cx="2114845" cy="265784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" y="1600200"/>
            <a:ext cx="4353533" cy="685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5146964" cy="61065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" y="3276600"/>
            <a:ext cx="4258270" cy="87642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0"/>
            <a:ext cx="6411220" cy="68589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81600"/>
            <a:ext cx="3086531" cy="74305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09800" y="5715000"/>
            <a:ext cx="609600" cy="20965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53" y="5188526"/>
            <a:ext cx="523948" cy="24768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44" y="5553127"/>
            <a:ext cx="2010056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2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36150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Homework:</a:t>
            </a:r>
          </a:p>
          <a:p>
            <a:r>
              <a:rPr lang="en-US" sz="2400" b="1" dirty="0" smtClean="0"/>
              <a:t>P537: 3 – 25 all, 32 – 48 all.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168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92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13</cp:revision>
  <dcterms:created xsi:type="dcterms:W3CDTF">2013-01-29T01:05:25Z</dcterms:created>
  <dcterms:modified xsi:type="dcterms:W3CDTF">2013-01-30T01:46:38Z</dcterms:modified>
</cp:coreProperties>
</file>