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3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2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2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6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1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2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6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2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AE138-FCA1-43EB-8088-06234CE79330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F112-31E8-4674-ABBA-FBBF8D6E4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4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tmp"/><Relationship Id="rId2" Type="http://schemas.openxmlformats.org/officeDocument/2006/relationships/image" Target="../media/image4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tmp"/><Relationship Id="rId3" Type="http://schemas.openxmlformats.org/officeDocument/2006/relationships/image" Target="../media/image43.tmp"/><Relationship Id="rId7" Type="http://schemas.openxmlformats.org/officeDocument/2006/relationships/image" Target="../media/image47.tmp"/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tmp"/><Relationship Id="rId5" Type="http://schemas.openxmlformats.org/officeDocument/2006/relationships/image" Target="../media/image45.tmp"/><Relationship Id="rId4" Type="http://schemas.openxmlformats.org/officeDocument/2006/relationships/image" Target="../media/image44.tmp"/><Relationship Id="rId9" Type="http://schemas.openxmlformats.org/officeDocument/2006/relationships/image" Target="../media/image49.tm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7" Type="http://schemas.openxmlformats.org/officeDocument/2006/relationships/image" Target="../media/image8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tmp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tmp"/><Relationship Id="rId3" Type="http://schemas.openxmlformats.org/officeDocument/2006/relationships/image" Target="../media/image21.tmp"/><Relationship Id="rId7" Type="http://schemas.openxmlformats.org/officeDocument/2006/relationships/image" Target="../media/image25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tmp"/><Relationship Id="rId5" Type="http://schemas.openxmlformats.org/officeDocument/2006/relationships/image" Target="../media/image23.tmp"/><Relationship Id="rId10" Type="http://schemas.openxmlformats.org/officeDocument/2006/relationships/image" Target="../media/image28.tmp"/><Relationship Id="rId4" Type="http://schemas.openxmlformats.org/officeDocument/2006/relationships/image" Target="../media/image22.tmp"/><Relationship Id="rId9" Type="http://schemas.openxmlformats.org/officeDocument/2006/relationships/image" Target="../media/image27.tm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tmp"/><Relationship Id="rId3" Type="http://schemas.openxmlformats.org/officeDocument/2006/relationships/image" Target="../media/image30.tmp"/><Relationship Id="rId7" Type="http://schemas.openxmlformats.org/officeDocument/2006/relationships/image" Target="../media/image34.tmp"/><Relationship Id="rId12" Type="http://schemas.openxmlformats.org/officeDocument/2006/relationships/image" Target="../media/image39.tmp"/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tmp"/><Relationship Id="rId11" Type="http://schemas.openxmlformats.org/officeDocument/2006/relationships/image" Target="../media/image38.tmp"/><Relationship Id="rId5" Type="http://schemas.openxmlformats.org/officeDocument/2006/relationships/image" Target="../media/image32.tmp"/><Relationship Id="rId10" Type="http://schemas.openxmlformats.org/officeDocument/2006/relationships/image" Target="../media/image37.tmp"/><Relationship Id="rId4" Type="http://schemas.openxmlformats.org/officeDocument/2006/relationships/image" Target="../media/image31.tmp"/><Relationship Id="rId9" Type="http://schemas.openxmlformats.org/officeDocument/2006/relationships/image" Target="../media/image3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4791744" cy="106694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2324425" cy="3238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2438400"/>
            <a:ext cx="56575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are the main properties of </a:t>
            </a:r>
          </a:p>
          <a:p>
            <a:r>
              <a:rPr lang="en-US" sz="3200" dirty="0" smtClean="0"/>
              <a:t>Trapezoids and Kites?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962400"/>
            <a:ext cx="644516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Standard:   </a:t>
            </a:r>
            <a:r>
              <a:rPr lang="en-US" b="1" dirty="0" smtClean="0"/>
              <a:t>7.0  </a:t>
            </a:r>
            <a:r>
              <a:rPr lang="en-US" dirty="0" smtClean="0"/>
              <a:t>Students prove and use the theorems involving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the properties of parallel lines cut by a transversal,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the properties of quadrilaterals, and the properties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of circles.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7228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KITES</a:t>
            </a:r>
          </a:p>
          <a:p>
            <a:r>
              <a:rPr lang="en-US" sz="2400" dirty="0" smtClean="0"/>
              <a:t>A </a:t>
            </a:r>
            <a:r>
              <a:rPr lang="en-US" sz="2400" b="1" i="1" dirty="0" smtClean="0"/>
              <a:t>kite</a:t>
            </a:r>
            <a:r>
              <a:rPr lang="en-US" sz="2400" dirty="0" smtClean="0"/>
              <a:t> is a quadrilateral that has two pairs of consecutive</a:t>
            </a:r>
          </a:p>
          <a:p>
            <a:r>
              <a:rPr lang="en-US" sz="2400" dirty="0" smtClean="0"/>
              <a:t>Congruent sides, but opposite sides are not congruent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47" y="1428929"/>
            <a:ext cx="2777021" cy="100584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" y="2434778"/>
            <a:ext cx="6925642" cy="411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921"/>
            <a:ext cx="7135221" cy="4858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3686690" cy="31436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018309"/>
            <a:ext cx="2629267" cy="28197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57800" y="3200400"/>
            <a:ext cx="381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933580" cy="26673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667000"/>
            <a:ext cx="5391903" cy="27626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67" y="3138012"/>
            <a:ext cx="5439535" cy="30484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205" y="3661866"/>
            <a:ext cx="3905795" cy="352474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836" y="4191000"/>
            <a:ext cx="2657846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9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143000"/>
            <a:ext cx="543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/>
              <a:t>Assignment:</a:t>
            </a:r>
          </a:p>
          <a:p>
            <a:r>
              <a:rPr lang="en-US" sz="4400" dirty="0" smtClean="0"/>
              <a:t>Page 547 -  #18 – 23 all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540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2467320" cy="276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6" y="914400"/>
            <a:ext cx="3318164" cy="187438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6" y="3338945"/>
            <a:ext cx="3029373" cy="27626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788" y="3338945"/>
            <a:ext cx="800212" cy="22863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6" y="4343400"/>
            <a:ext cx="3077005" cy="52394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27" y="4629190"/>
            <a:ext cx="981212" cy="23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914400"/>
            <a:ext cx="3200400" cy="160700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07" y="285291"/>
            <a:ext cx="6249273" cy="523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07" y="2781220"/>
            <a:ext cx="4334480" cy="114316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07" y="4267200"/>
            <a:ext cx="2143424" cy="276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5434" y="4724400"/>
            <a:ext cx="436061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If the legs of a trapezoid are congruent, then</a:t>
            </a:r>
          </a:p>
          <a:p>
            <a:r>
              <a:rPr lang="en-US" dirty="0" smtClean="0"/>
              <a:t>The trapezoid is an </a:t>
            </a:r>
            <a:r>
              <a:rPr lang="en-US" b="1" i="1" dirty="0" smtClean="0"/>
              <a:t>Isosceles Trapezoid.</a:t>
            </a:r>
            <a:endParaRPr lang="en-US" b="1" i="1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276023"/>
            <a:ext cx="2721440" cy="154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0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0" y="304800"/>
            <a:ext cx="6982800" cy="579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7125695" cy="46679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5" y="838200"/>
            <a:ext cx="4629796" cy="50489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831273"/>
            <a:ext cx="2514600" cy="371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33400"/>
            <a:ext cx="83555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MIDSEGMENTS</a:t>
            </a:r>
          </a:p>
          <a:p>
            <a:r>
              <a:rPr lang="en-US" sz="2400" dirty="0" smtClean="0"/>
              <a:t>Recall that a </a:t>
            </a:r>
            <a:r>
              <a:rPr lang="en-US" sz="2400" dirty="0" err="1" smtClean="0"/>
              <a:t>midsegment</a:t>
            </a:r>
            <a:r>
              <a:rPr lang="en-US" sz="2400" dirty="0" smtClean="0"/>
              <a:t> of a triangle is a segment that connects</a:t>
            </a:r>
          </a:p>
          <a:p>
            <a:r>
              <a:rPr lang="en-US" sz="2400" dirty="0" smtClean="0"/>
              <a:t>The midpoints of two sides of the triangle.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midsegment</a:t>
            </a:r>
            <a:r>
              <a:rPr lang="en-US" sz="2400" b="1" i="1" dirty="0" smtClean="0">
                <a:solidFill>
                  <a:srgbClr val="FF0000"/>
                </a:solidFill>
              </a:rPr>
              <a:t> of a trapezoid </a:t>
            </a:r>
            <a:r>
              <a:rPr lang="en-US" sz="2400" dirty="0" smtClean="0"/>
              <a:t>is the segment that connects the </a:t>
            </a:r>
          </a:p>
          <a:p>
            <a:r>
              <a:rPr lang="en-US" sz="2400" dirty="0" smtClean="0"/>
              <a:t>Midpoints of its legs.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160" y="3689412"/>
            <a:ext cx="3137440" cy="189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27" y="990600"/>
            <a:ext cx="6973274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"/>
            <a:ext cx="7144748" cy="4858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3553321" cy="523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033" y="983673"/>
            <a:ext cx="1962424" cy="214342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98200"/>
            <a:ext cx="905001" cy="31436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74914"/>
            <a:ext cx="2734057" cy="28579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549" y="2893702"/>
            <a:ext cx="1667108" cy="46679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86" y="3648105"/>
            <a:ext cx="4077269" cy="43821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86" y="4343400"/>
            <a:ext cx="2152951" cy="28579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917" y="5029200"/>
            <a:ext cx="2648320" cy="39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7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2286319" cy="4286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5039429" cy="31436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14400"/>
            <a:ext cx="2181530" cy="120031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04" y="1363867"/>
            <a:ext cx="3886743" cy="5144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96291" y="1621078"/>
            <a:ext cx="1524319" cy="236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45" y="2362200"/>
            <a:ext cx="3705742" cy="5430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133" y="1857507"/>
            <a:ext cx="1476581" cy="2476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324" y="2405068"/>
            <a:ext cx="362001" cy="22863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217" y="2439704"/>
            <a:ext cx="1962424" cy="125747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04" y="3886104"/>
            <a:ext cx="6697010" cy="68589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08" y="4876800"/>
            <a:ext cx="2495899" cy="1409897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009" y="4876800"/>
            <a:ext cx="2791215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2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130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Test Bench</cp:lastModifiedBy>
  <cp:revision>11</cp:revision>
  <dcterms:created xsi:type="dcterms:W3CDTF">2013-01-30T01:46:42Z</dcterms:created>
  <dcterms:modified xsi:type="dcterms:W3CDTF">2014-01-09T01:14:47Z</dcterms:modified>
</cp:coreProperties>
</file>