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5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3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2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7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9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6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12CF9-D0DF-44AE-B6C3-061B9205E78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7936-F6FA-4541-9406-BAA0EF3FE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tmp"/><Relationship Id="rId13" Type="http://schemas.openxmlformats.org/officeDocument/2006/relationships/image" Target="../media/image25.tmp"/><Relationship Id="rId3" Type="http://schemas.openxmlformats.org/officeDocument/2006/relationships/image" Target="../media/image15.tmp"/><Relationship Id="rId7" Type="http://schemas.openxmlformats.org/officeDocument/2006/relationships/image" Target="../media/image19.tmp"/><Relationship Id="rId12" Type="http://schemas.openxmlformats.org/officeDocument/2006/relationships/image" Target="../media/image24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tmp"/><Relationship Id="rId11" Type="http://schemas.openxmlformats.org/officeDocument/2006/relationships/image" Target="../media/image23.tmp"/><Relationship Id="rId5" Type="http://schemas.openxmlformats.org/officeDocument/2006/relationships/image" Target="../media/image17.tmp"/><Relationship Id="rId15" Type="http://schemas.openxmlformats.org/officeDocument/2006/relationships/image" Target="../media/image27.tmp"/><Relationship Id="rId10" Type="http://schemas.openxmlformats.org/officeDocument/2006/relationships/image" Target="../media/image22.tmp"/><Relationship Id="rId4" Type="http://schemas.openxmlformats.org/officeDocument/2006/relationships/image" Target="../media/image16.tmp"/><Relationship Id="rId9" Type="http://schemas.openxmlformats.org/officeDocument/2006/relationships/image" Target="../media/image21.tmp"/><Relationship Id="rId14" Type="http://schemas.openxmlformats.org/officeDocument/2006/relationships/image" Target="../media/image2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tmp"/><Relationship Id="rId5" Type="http://schemas.openxmlformats.org/officeDocument/2006/relationships/image" Target="../media/image31.tmp"/><Relationship Id="rId4" Type="http://schemas.openxmlformats.org/officeDocument/2006/relationships/image" Target="../media/image30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"/>
            <a:ext cx="5906325" cy="10383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2295846" cy="34294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80" y="2171748"/>
            <a:ext cx="4584450" cy="7524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0" y="2547979"/>
            <a:ext cx="2971800" cy="37623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854448"/>
            <a:ext cx="1853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/>
              <a:t>Standard</a:t>
            </a:r>
            <a:r>
              <a:rPr lang="en-US" sz="3200" b="1" i="1" dirty="0" smtClean="0"/>
              <a:t>: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1321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1371600" cy="49611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599"/>
            <a:ext cx="5791200" cy="38394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7696200" cy="213909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4419600"/>
            <a:ext cx="8242297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257740" cy="36200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00" y="914400"/>
            <a:ext cx="6533540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79" y="1704969"/>
            <a:ext cx="1657581" cy="12193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115" y="1752599"/>
            <a:ext cx="1581371" cy="117173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33548"/>
            <a:ext cx="1600423" cy="11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7745503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6600" y="914400"/>
            <a:ext cx="2362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7620004" cy="838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7543804" cy="219456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9" y="3434543"/>
            <a:ext cx="3172268" cy="2762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62" y="4267200"/>
            <a:ext cx="3153215" cy="2476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62" y="5257800"/>
            <a:ext cx="6430273" cy="44773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727" y="3710807"/>
            <a:ext cx="523948" cy="304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047" y="3710806"/>
            <a:ext cx="1438476" cy="304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724146"/>
            <a:ext cx="571580" cy="27626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727" y="4648200"/>
            <a:ext cx="514422" cy="27626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047" y="4638674"/>
            <a:ext cx="1514687" cy="29531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709" y="4638674"/>
            <a:ext cx="581106" cy="228632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93" y="5867400"/>
            <a:ext cx="543001" cy="33342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941" y="5915032"/>
            <a:ext cx="1514687" cy="285790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04" y="5915032"/>
            <a:ext cx="485843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271432" cy="609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28" y="1295399"/>
            <a:ext cx="3665972" cy="213637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892" y="1295399"/>
            <a:ext cx="3706485" cy="213637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733800"/>
            <a:ext cx="1752600" cy="163912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733800"/>
            <a:ext cx="1600200" cy="154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3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00200"/>
            <a:ext cx="42643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Homework Page 576:</a:t>
            </a:r>
          </a:p>
          <a:p>
            <a:r>
              <a:rPr lang="en-US" sz="2800" dirty="0" smtClean="0"/>
              <a:t>#3, 7, 11, 15 – 17all, 18, 28,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1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6</cp:revision>
  <dcterms:created xsi:type="dcterms:W3CDTF">2013-02-08T03:36:00Z</dcterms:created>
  <dcterms:modified xsi:type="dcterms:W3CDTF">2013-02-08T04:41:19Z</dcterms:modified>
</cp:coreProperties>
</file>