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7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3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2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0C6A-91CA-4C8A-A2EF-BB32753151B2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FEB8-F4B0-4270-B8DD-B19FDBE78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tmp"/><Relationship Id="rId2" Type="http://schemas.openxmlformats.org/officeDocument/2006/relationships/image" Target="../media/image7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tmp"/><Relationship Id="rId13" Type="http://schemas.openxmlformats.org/officeDocument/2006/relationships/image" Target="../media/image18.tmp"/><Relationship Id="rId18" Type="http://schemas.openxmlformats.org/officeDocument/2006/relationships/image" Target="../media/image23.tmp"/><Relationship Id="rId3" Type="http://schemas.openxmlformats.org/officeDocument/2006/relationships/image" Target="../media/image8.tmp"/><Relationship Id="rId21" Type="http://schemas.openxmlformats.org/officeDocument/2006/relationships/image" Target="../media/image26.tmp"/><Relationship Id="rId7" Type="http://schemas.openxmlformats.org/officeDocument/2006/relationships/image" Target="../media/image12.tmp"/><Relationship Id="rId12" Type="http://schemas.openxmlformats.org/officeDocument/2006/relationships/image" Target="../media/image17.tmp"/><Relationship Id="rId17" Type="http://schemas.openxmlformats.org/officeDocument/2006/relationships/image" Target="../media/image22.tmp"/><Relationship Id="rId2" Type="http://schemas.openxmlformats.org/officeDocument/2006/relationships/image" Target="../media/image7.tmp"/><Relationship Id="rId16" Type="http://schemas.openxmlformats.org/officeDocument/2006/relationships/image" Target="../media/image21.tmp"/><Relationship Id="rId20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tmp"/><Relationship Id="rId11" Type="http://schemas.openxmlformats.org/officeDocument/2006/relationships/image" Target="../media/image16.tmp"/><Relationship Id="rId5" Type="http://schemas.openxmlformats.org/officeDocument/2006/relationships/image" Target="../media/image10.tmp"/><Relationship Id="rId15" Type="http://schemas.openxmlformats.org/officeDocument/2006/relationships/image" Target="../media/image20.tmp"/><Relationship Id="rId10" Type="http://schemas.openxmlformats.org/officeDocument/2006/relationships/image" Target="../media/image15.tmp"/><Relationship Id="rId19" Type="http://schemas.openxmlformats.org/officeDocument/2006/relationships/image" Target="../media/image24.tmp"/><Relationship Id="rId4" Type="http://schemas.openxmlformats.org/officeDocument/2006/relationships/image" Target="../media/image9.tmp"/><Relationship Id="rId9" Type="http://schemas.openxmlformats.org/officeDocument/2006/relationships/image" Target="../media/image14.tmp"/><Relationship Id="rId14" Type="http://schemas.openxmlformats.org/officeDocument/2006/relationships/image" Target="../media/image1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mp"/><Relationship Id="rId5" Type="http://schemas.openxmlformats.org/officeDocument/2006/relationships/image" Target="../media/image30.tmp"/><Relationship Id="rId4" Type="http://schemas.openxmlformats.org/officeDocument/2006/relationships/image" Target="../media/image29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tmp"/><Relationship Id="rId13" Type="http://schemas.openxmlformats.org/officeDocument/2006/relationships/image" Target="../media/image43.tmp"/><Relationship Id="rId18" Type="http://schemas.openxmlformats.org/officeDocument/2006/relationships/image" Target="../media/image48.tmp"/><Relationship Id="rId3" Type="http://schemas.openxmlformats.org/officeDocument/2006/relationships/image" Target="../media/image33.tmp"/><Relationship Id="rId21" Type="http://schemas.openxmlformats.org/officeDocument/2006/relationships/image" Target="../media/image51.tmp"/><Relationship Id="rId7" Type="http://schemas.openxmlformats.org/officeDocument/2006/relationships/image" Target="../media/image37.tmp"/><Relationship Id="rId12" Type="http://schemas.openxmlformats.org/officeDocument/2006/relationships/image" Target="../media/image42.tmp"/><Relationship Id="rId17" Type="http://schemas.openxmlformats.org/officeDocument/2006/relationships/image" Target="../media/image47.tmp"/><Relationship Id="rId2" Type="http://schemas.openxmlformats.org/officeDocument/2006/relationships/image" Target="../media/image32.tmp"/><Relationship Id="rId16" Type="http://schemas.openxmlformats.org/officeDocument/2006/relationships/image" Target="../media/image46.tmp"/><Relationship Id="rId20" Type="http://schemas.openxmlformats.org/officeDocument/2006/relationships/image" Target="../media/image5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tmp"/><Relationship Id="rId11" Type="http://schemas.openxmlformats.org/officeDocument/2006/relationships/image" Target="../media/image41.tmp"/><Relationship Id="rId5" Type="http://schemas.openxmlformats.org/officeDocument/2006/relationships/image" Target="../media/image35.tmp"/><Relationship Id="rId15" Type="http://schemas.openxmlformats.org/officeDocument/2006/relationships/image" Target="../media/image45.tmp"/><Relationship Id="rId10" Type="http://schemas.openxmlformats.org/officeDocument/2006/relationships/image" Target="../media/image40.tmp"/><Relationship Id="rId19" Type="http://schemas.openxmlformats.org/officeDocument/2006/relationships/image" Target="../media/image49.tmp"/><Relationship Id="rId4" Type="http://schemas.openxmlformats.org/officeDocument/2006/relationships/image" Target="../media/image34.tmp"/><Relationship Id="rId9" Type="http://schemas.openxmlformats.org/officeDocument/2006/relationships/image" Target="../media/image39.tmp"/><Relationship Id="rId14" Type="http://schemas.openxmlformats.org/officeDocument/2006/relationships/image" Target="../media/image44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tmp"/><Relationship Id="rId3" Type="http://schemas.openxmlformats.org/officeDocument/2006/relationships/image" Target="../media/image53.tmp"/><Relationship Id="rId7" Type="http://schemas.openxmlformats.org/officeDocument/2006/relationships/image" Target="../media/image57.tmp"/><Relationship Id="rId12" Type="http://schemas.openxmlformats.org/officeDocument/2006/relationships/image" Target="../media/image62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tmp"/><Relationship Id="rId11" Type="http://schemas.openxmlformats.org/officeDocument/2006/relationships/image" Target="../media/image61.tmp"/><Relationship Id="rId5" Type="http://schemas.openxmlformats.org/officeDocument/2006/relationships/image" Target="../media/image55.tmp"/><Relationship Id="rId10" Type="http://schemas.openxmlformats.org/officeDocument/2006/relationships/image" Target="../media/image60.tmp"/><Relationship Id="rId4" Type="http://schemas.openxmlformats.org/officeDocument/2006/relationships/image" Target="../media/image54.tmp"/><Relationship Id="rId9" Type="http://schemas.openxmlformats.org/officeDocument/2006/relationships/image" Target="../media/image5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tmp"/><Relationship Id="rId2" Type="http://schemas.openxmlformats.org/officeDocument/2006/relationships/image" Target="../media/image6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tmp"/><Relationship Id="rId4" Type="http://schemas.openxmlformats.org/officeDocument/2006/relationships/image" Target="../media/image65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tmp"/><Relationship Id="rId3" Type="http://schemas.openxmlformats.org/officeDocument/2006/relationships/image" Target="../media/image68.tmp"/><Relationship Id="rId7" Type="http://schemas.openxmlformats.org/officeDocument/2006/relationships/image" Target="../media/image72.tmp"/><Relationship Id="rId2" Type="http://schemas.openxmlformats.org/officeDocument/2006/relationships/image" Target="../media/image6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tmp"/><Relationship Id="rId5" Type="http://schemas.openxmlformats.org/officeDocument/2006/relationships/image" Target="../media/image70.tmp"/><Relationship Id="rId4" Type="http://schemas.openxmlformats.org/officeDocument/2006/relationships/image" Target="../media/image69.tmp"/><Relationship Id="rId9" Type="http://schemas.openxmlformats.org/officeDocument/2006/relationships/image" Target="../media/image7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4525007" cy="106694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2314898" cy="352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37" y="2657366"/>
            <a:ext cx="4224110" cy="6954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14800" y="3005082"/>
            <a:ext cx="1549747" cy="34771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3" y="304800"/>
            <a:ext cx="3864432" cy="381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75" y="1066800"/>
            <a:ext cx="824608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9" y="304800"/>
            <a:ext cx="4495804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46124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Homework:</a:t>
            </a:r>
          </a:p>
          <a:p>
            <a:endParaRPr lang="en-US" dirty="0"/>
          </a:p>
          <a:p>
            <a:r>
              <a:rPr lang="en-US" sz="2400" b="1" dirty="0" smtClean="0"/>
              <a:t>Page 584-585:  #7-12, 14, 17, 18-24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23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095" y="533400"/>
            <a:ext cx="1604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Matrix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05405"/>
            <a:ext cx="683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matrix</a:t>
            </a:r>
            <a:r>
              <a:rPr lang="en-US" dirty="0" smtClean="0"/>
              <a:t> is a rectangular arrangement of numbers in rows and columns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615" y="2025134"/>
            <a:ext cx="443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number in a matrix is called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306" y="2860454"/>
            <a:ext cx="2558893" cy="14713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14" y="3342446"/>
            <a:ext cx="2772162" cy="5334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2615" y="4534993"/>
            <a:ext cx="632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dimensions of a matrix are the numbers of rows and columns.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051" y="5038541"/>
            <a:ext cx="6755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matrix above has three rows and four columns, so the dimensions</a:t>
            </a:r>
          </a:p>
          <a:p>
            <a:r>
              <a:rPr lang="en-US" dirty="0" smtClean="0"/>
              <a:t>Of the matrix are 3 x 4 ( read “3 by 4”)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8051" y="5727403"/>
            <a:ext cx="409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 of a matrix =  </a:t>
            </a:r>
            <a:r>
              <a:rPr lang="en-US" b="1" dirty="0" smtClean="0">
                <a:solidFill>
                  <a:srgbClr val="FF0000"/>
                </a:solidFill>
              </a:rPr>
              <a:t>Rows x Columns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615" y="5727403"/>
            <a:ext cx="411963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90098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6011114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3515216" cy="119079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64" y="857702"/>
            <a:ext cx="4191000" cy="249497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5" y="2514600"/>
            <a:ext cx="876422" cy="2572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3102394"/>
            <a:ext cx="1895740" cy="257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2" y="3449782"/>
            <a:ext cx="171474" cy="6287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61" y="3449782"/>
            <a:ext cx="133369" cy="5906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3" y="3533789"/>
            <a:ext cx="266737" cy="20957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24" y="3777200"/>
            <a:ext cx="171474" cy="22863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5" y="3554571"/>
            <a:ext cx="1581371" cy="19052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5" y="3805779"/>
            <a:ext cx="1590897" cy="20005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64" y="3469705"/>
            <a:ext cx="2581635" cy="26673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5" y="4078520"/>
            <a:ext cx="171474" cy="590632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664" y="4069873"/>
            <a:ext cx="133369" cy="600159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605" y="3905805"/>
            <a:ext cx="257211" cy="781159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68" y="3891516"/>
            <a:ext cx="314369" cy="771633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980" y="3878467"/>
            <a:ext cx="266737" cy="790685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71" y="3871417"/>
            <a:ext cx="304843" cy="77163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85" y="4166733"/>
            <a:ext cx="1514687" cy="181000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412" y="4428393"/>
            <a:ext cx="1581371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0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2191056" cy="3715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" y="1219200"/>
            <a:ext cx="6697010" cy="276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58" y="1828800"/>
            <a:ext cx="895475" cy="819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3394364"/>
            <a:ext cx="5439535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585" y="3962400"/>
            <a:ext cx="1448002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6725589" cy="5239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1066800"/>
            <a:ext cx="4963218" cy="4477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2875548" cy="914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502" y="1615118"/>
            <a:ext cx="267097" cy="103696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56" y="1885054"/>
            <a:ext cx="485843" cy="200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56" y="2286000"/>
            <a:ext cx="495369" cy="19052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64" y="1875528"/>
            <a:ext cx="676369" cy="20957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64" y="2286000"/>
            <a:ext cx="962159" cy="23815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645920"/>
            <a:ext cx="228600" cy="97535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18" y="1674412"/>
            <a:ext cx="1600200" cy="91837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394364"/>
            <a:ext cx="2943127" cy="79663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45" y="3429000"/>
            <a:ext cx="190501" cy="76200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08" y="3543316"/>
            <a:ext cx="447738" cy="228632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57" y="3810000"/>
            <a:ext cx="466790" cy="209579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30" y="3497366"/>
            <a:ext cx="752580" cy="295316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30" y="3837709"/>
            <a:ext cx="752580" cy="209579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491" y="3549760"/>
            <a:ext cx="552527" cy="19052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92" y="3829052"/>
            <a:ext cx="552527" cy="190527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454496"/>
            <a:ext cx="196400" cy="73650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48" y="3442706"/>
            <a:ext cx="1468752" cy="69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315200" cy="79841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6449326" cy="4382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0200"/>
            <a:ext cx="6487431" cy="111458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3102918"/>
            <a:ext cx="905001" cy="314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6184"/>
            <a:ext cx="2229161" cy="3143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63" y="3260102"/>
            <a:ext cx="1276528" cy="666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4114800"/>
            <a:ext cx="4115375" cy="457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4800600"/>
            <a:ext cx="1533739" cy="85737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634" y="4572064"/>
            <a:ext cx="1105054" cy="134321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695" y="4572064"/>
            <a:ext cx="1371792" cy="135273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62" y="3260101"/>
            <a:ext cx="2583838" cy="26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436377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85447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two matrices A and B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when the number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equal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rows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1298713" cy="10668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49" y="2520662"/>
            <a:ext cx="1210700" cy="9715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550"/>
            <a:ext cx="2136787" cy="121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2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2276793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599"/>
            <a:ext cx="6172200" cy="29059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6" y="1524000"/>
            <a:ext cx="1261973" cy="7765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91" y="1615741"/>
            <a:ext cx="1572448" cy="5931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96" y="1524000"/>
            <a:ext cx="2025904" cy="79808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648" y="3000314"/>
            <a:ext cx="652352" cy="54362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15" y="3043858"/>
            <a:ext cx="533422" cy="50008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848" y="3084341"/>
            <a:ext cx="628674" cy="41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112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12</cp:revision>
  <dcterms:created xsi:type="dcterms:W3CDTF">2013-02-09T19:48:38Z</dcterms:created>
  <dcterms:modified xsi:type="dcterms:W3CDTF">2013-02-11T04:27:23Z</dcterms:modified>
</cp:coreProperties>
</file>