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EF9024-210A-480F-8871-8897391BD8E4}" type="datetimeFigureOut">
              <a:rPr lang="en-US" smtClean="0"/>
              <a:t>2/12/2013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6FA3E9-D8F2-4249-A7EA-5B997A95C2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513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6FA3E9-D8F2-4249-A7EA-5B997A95C2B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0096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0E042-CDD0-4508-A718-231A2F9CFA27}" type="datetimeFigureOut">
              <a:rPr lang="en-US" smtClean="0"/>
              <a:t>2/12/2013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C0614-53D6-4B00-8722-AD7B79ECA1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0116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0E042-CDD0-4508-A718-231A2F9CFA27}" type="datetimeFigureOut">
              <a:rPr lang="en-US" smtClean="0"/>
              <a:t>2/12/2013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C0614-53D6-4B00-8722-AD7B79ECA1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8894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0E042-CDD0-4508-A718-231A2F9CFA27}" type="datetimeFigureOut">
              <a:rPr lang="en-US" smtClean="0"/>
              <a:t>2/12/2013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C0614-53D6-4B00-8722-AD7B79ECA1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766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0E042-CDD0-4508-A718-231A2F9CFA27}" type="datetimeFigureOut">
              <a:rPr lang="en-US" smtClean="0"/>
              <a:t>2/12/2013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C0614-53D6-4B00-8722-AD7B79ECA1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7413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0E042-CDD0-4508-A718-231A2F9CFA27}" type="datetimeFigureOut">
              <a:rPr lang="en-US" smtClean="0"/>
              <a:t>2/12/2013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C0614-53D6-4B00-8722-AD7B79ECA1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1379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0E042-CDD0-4508-A718-231A2F9CFA27}" type="datetimeFigureOut">
              <a:rPr lang="en-US" smtClean="0"/>
              <a:t>2/12/2013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C0614-53D6-4B00-8722-AD7B79ECA1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0435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0E042-CDD0-4508-A718-231A2F9CFA27}" type="datetimeFigureOut">
              <a:rPr lang="en-US" smtClean="0"/>
              <a:t>2/12/2013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C0614-53D6-4B00-8722-AD7B79ECA1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278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0E042-CDD0-4508-A718-231A2F9CFA27}" type="datetimeFigureOut">
              <a:rPr lang="en-US" smtClean="0"/>
              <a:t>2/12/2013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C0614-53D6-4B00-8722-AD7B79ECA1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5389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0E042-CDD0-4508-A718-231A2F9CFA27}" type="datetimeFigureOut">
              <a:rPr lang="en-US" smtClean="0"/>
              <a:t>2/12/2013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C0614-53D6-4B00-8722-AD7B79ECA1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2818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0E042-CDD0-4508-A718-231A2F9CFA27}" type="datetimeFigureOut">
              <a:rPr lang="en-US" smtClean="0"/>
              <a:t>2/12/2013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C0614-53D6-4B00-8722-AD7B79ECA1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3508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0E042-CDD0-4508-A718-231A2F9CFA27}" type="datetimeFigureOut">
              <a:rPr lang="en-US" smtClean="0"/>
              <a:t>2/12/2013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C0614-53D6-4B00-8722-AD7B79ECA1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67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60E042-CDD0-4508-A718-231A2F9CFA27}" type="datetimeFigureOut">
              <a:rPr lang="en-US" smtClean="0"/>
              <a:t>2/12/2013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3C0614-53D6-4B00-8722-AD7B79ECA1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9036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mp"/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tmp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tmp"/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tmp"/><Relationship Id="rId4" Type="http://schemas.openxmlformats.org/officeDocument/2006/relationships/image" Target="../media/image6.tm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tmp"/><Relationship Id="rId7" Type="http://schemas.openxmlformats.org/officeDocument/2006/relationships/image" Target="../media/image13.tmp"/><Relationship Id="rId2" Type="http://schemas.openxmlformats.org/officeDocument/2006/relationships/image" Target="../media/image8.tmp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tmp"/><Relationship Id="rId5" Type="http://schemas.openxmlformats.org/officeDocument/2006/relationships/image" Target="../media/image11.tmp"/><Relationship Id="rId4" Type="http://schemas.openxmlformats.org/officeDocument/2006/relationships/image" Target="../media/image10.tm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tmp"/><Relationship Id="rId2" Type="http://schemas.openxmlformats.org/officeDocument/2006/relationships/image" Target="../media/image14.tmp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7.tmp"/><Relationship Id="rId4" Type="http://schemas.openxmlformats.org/officeDocument/2006/relationships/image" Target="../media/image16.tm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tmp"/><Relationship Id="rId2" Type="http://schemas.openxmlformats.org/officeDocument/2006/relationships/image" Target="../media/image18.tmp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tmp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tmp"/><Relationship Id="rId2" Type="http://schemas.openxmlformats.org/officeDocument/2006/relationships/image" Target="../media/image21.tmp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4.tmp"/><Relationship Id="rId4" Type="http://schemas.openxmlformats.org/officeDocument/2006/relationships/image" Target="../media/image23.tmp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tmp"/><Relationship Id="rId3" Type="http://schemas.openxmlformats.org/officeDocument/2006/relationships/image" Target="../media/image26.tmp"/><Relationship Id="rId7" Type="http://schemas.openxmlformats.org/officeDocument/2006/relationships/image" Target="../media/image30.tmp"/><Relationship Id="rId2" Type="http://schemas.openxmlformats.org/officeDocument/2006/relationships/image" Target="../media/image25.tmp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9.tmp"/><Relationship Id="rId5" Type="http://schemas.openxmlformats.org/officeDocument/2006/relationships/image" Target="../media/image28.tmp"/><Relationship Id="rId4" Type="http://schemas.openxmlformats.org/officeDocument/2006/relationships/image" Target="../media/image27.tmp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tmp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3.tmp"/><Relationship Id="rId4" Type="http://schemas.openxmlformats.org/officeDocument/2006/relationships/image" Target="../media/image33.tm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28600"/>
            <a:ext cx="5696745" cy="809738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676400"/>
            <a:ext cx="2257740" cy="304843"/>
          </a:xfrm>
          <a:prstGeom prst="rect">
            <a:avLst/>
          </a:prstGeom>
        </p:spPr>
      </p:pic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0551" y="1669472"/>
            <a:ext cx="4268877" cy="768928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4419600" y="2053936"/>
            <a:ext cx="2743200" cy="384464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227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66800" y="1371600"/>
            <a:ext cx="4373761" cy="13542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i="1" u="sng" dirty="0" smtClean="0"/>
              <a:t>Homework:</a:t>
            </a:r>
          </a:p>
          <a:p>
            <a:endParaRPr lang="en-US" dirty="0"/>
          </a:p>
          <a:p>
            <a:r>
              <a:rPr lang="en-US" sz="3600" b="1" dirty="0" smtClean="0"/>
              <a:t>Page  593:  # 1 – 12 all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92056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304800"/>
            <a:ext cx="2467320" cy="304843"/>
          </a:xfrm>
          <a:prstGeom prst="rect">
            <a:avLst/>
          </a:prstGeom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1143000"/>
            <a:ext cx="3276600" cy="1117023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752600" y="1981200"/>
            <a:ext cx="495300" cy="278823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1999" y="1143000"/>
            <a:ext cx="3621023" cy="8382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5791200" y="1701511"/>
            <a:ext cx="228600" cy="279689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527" y="3536373"/>
            <a:ext cx="3797299" cy="83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641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401782"/>
            <a:ext cx="7908971" cy="914400"/>
          </a:xfrm>
          <a:prstGeom prst="rect">
            <a:avLst/>
          </a:prstGeom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976" y="2057400"/>
            <a:ext cx="4644083" cy="838200"/>
          </a:xfrm>
          <a:prstGeom prst="rect">
            <a:avLst/>
          </a:prstGeom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5173" y="4038600"/>
            <a:ext cx="1390844" cy="1733792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975" y="3147570"/>
            <a:ext cx="3019847" cy="533474"/>
          </a:xfrm>
          <a:prstGeom prst="rect">
            <a:avLst/>
          </a:prstGeom>
        </p:spPr>
      </p:pic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000" y="3162262"/>
            <a:ext cx="2276793" cy="266737"/>
          </a:xfrm>
          <a:prstGeom prst="rect">
            <a:avLst/>
          </a:prstGeom>
        </p:spPr>
      </p:pic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6474" y="4038600"/>
            <a:ext cx="1209844" cy="1762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3985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626" y="228600"/>
            <a:ext cx="7144748" cy="428685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762000"/>
            <a:ext cx="6535063" cy="485843"/>
          </a:xfrm>
          <a:prstGeom prst="rect">
            <a:avLst/>
          </a:prstGeom>
        </p:spPr>
      </p:pic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1600200"/>
            <a:ext cx="1952898" cy="304843"/>
          </a:xfrm>
          <a:prstGeom prst="rect">
            <a:avLst/>
          </a:prstGeom>
        </p:spPr>
      </p:pic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8531" y="1282479"/>
            <a:ext cx="3406249" cy="3268777"/>
          </a:xfrm>
          <a:prstGeom prst="rect">
            <a:avLst/>
          </a:prstGeom>
        </p:spPr>
      </p:pic>
      <p:cxnSp>
        <p:nvCxnSpPr>
          <p:cNvPr id="9" name="Straight Arrow Connector 8"/>
          <p:cNvCxnSpPr/>
          <p:nvPr/>
        </p:nvCxnSpPr>
        <p:spPr>
          <a:xfrm flipV="1">
            <a:off x="4648200" y="1447800"/>
            <a:ext cx="0" cy="3103456"/>
          </a:xfrm>
          <a:prstGeom prst="straightConnector1">
            <a:avLst/>
          </a:prstGeom>
          <a:ln w="28575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343400" y="1098747"/>
            <a:ext cx="7473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Line n</a:t>
            </a:r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5090720" y="31242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4343400" y="33528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5113038" y="2817921"/>
            <a:ext cx="152400" cy="1524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4203318" y="3124200"/>
            <a:ext cx="152400" cy="1524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4804419" y="3352800"/>
            <a:ext cx="152400" cy="1524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4038600" y="2840239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Connector 18"/>
          <p:cNvCxnSpPr>
            <a:stCxn id="17" idx="5"/>
            <a:endCxn id="12" idx="1"/>
          </p:cNvCxnSpPr>
          <p:nvPr/>
        </p:nvCxnSpPr>
        <p:spPr>
          <a:xfrm>
            <a:off x="4168682" y="2970321"/>
            <a:ext cx="197036" cy="40479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12" idx="6"/>
            <a:endCxn id="11" idx="3"/>
          </p:cNvCxnSpPr>
          <p:nvPr/>
        </p:nvCxnSpPr>
        <p:spPr>
          <a:xfrm flipV="1">
            <a:off x="4495800" y="3254282"/>
            <a:ext cx="617238" cy="17471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17" idx="6"/>
            <a:endCxn id="11" idx="2"/>
          </p:cNvCxnSpPr>
          <p:nvPr/>
        </p:nvCxnSpPr>
        <p:spPr>
          <a:xfrm>
            <a:off x="4191000" y="2916439"/>
            <a:ext cx="899720" cy="28396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14" idx="3"/>
            <a:endCxn id="13" idx="7"/>
          </p:cNvCxnSpPr>
          <p:nvPr/>
        </p:nvCxnSpPr>
        <p:spPr>
          <a:xfrm flipV="1">
            <a:off x="4225636" y="2840239"/>
            <a:ext cx="1017484" cy="41404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endCxn id="15" idx="0"/>
          </p:cNvCxnSpPr>
          <p:nvPr/>
        </p:nvCxnSpPr>
        <p:spPr>
          <a:xfrm flipH="1">
            <a:off x="4880619" y="2856760"/>
            <a:ext cx="308560" cy="496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endCxn id="15" idx="7"/>
          </p:cNvCxnSpPr>
          <p:nvPr/>
        </p:nvCxnSpPr>
        <p:spPr>
          <a:xfrm>
            <a:off x="4203318" y="3211559"/>
            <a:ext cx="731183" cy="16355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86849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  <p:bldP spid="15" grpId="0" animBg="1"/>
      <p:bldP spid="1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533400"/>
            <a:ext cx="2957508" cy="457200"/>
          </a:xfrm>
          <a:prstGeom prst="rect">
            <a:avLst/>
          </a:prstGeom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1707333"/>
            <a:ext cx="3985696" cy="2407467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838200" y="4615190"/>
            <a:ext cx="61857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What is the distance between A and </a:t>
            </a:r>
            <a:r>
              <a:rPr lang="en-US" sz="2800" b="1" dirty="0" smtClean="0">
                <a:solidFill>
                  <a:srgbClr val="FF0000"/>
                </a:solidFill>
              </a:rPr>
              <a:t>A’ </a:t>
            </a:r>
            <a:r>
              <a:rPr lang="en-US" sz="2800" b="1" dirty="0" smtClean="0"/>
              <a:t>?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562890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838200"/>
            <a:ext cx="7533364" cy="2514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3706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228600"/>
            <a:ext cx="7125695" cy="457264"/>
          </a:xfrm>
          <a:prstGeom prst="rect">
            <a:avLst/>
          </a:prstGeom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914400"/>
            <a:ext cx="7936086" cy="609600"/>
          </a:xfrm>
          <a:prstGeom prst="rect">
            <a:avLst/>
          </a:prstGeom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0800" y="1524000"/>
            <a:ext cx="5410200" cy="5223164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163" y="1676400"/>
            <a:ext cx="1829055" cy="85737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28600" y="3048000"/>
            <a:ext cx="66236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Rule:</a:t>
            </a:r>
          </a:p>
          <a:p>
            <a:r>
              <a:rPr lang="en-US" dirty="0" smtClean="0"/>
              <a:t>(</a:t>
            </a:r>
            <a:r>
              <a:rPr lang="en-US" dirty="0" err="1" smtClean="0"/>
              <a:t>a,b</a:t>
            </a:r>
            <a:r>
              <a:rPr lang="en-US" dirty="0" smtClean="0"/>
              <a:t>) </a:t>
            </a:r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890961" y="3505200"/>
            <a:ext cx="45720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524000" y="3320534"/>
            <a:ext cx="6687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(b, a)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5613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304800"/>
            <a:ext cx="7182853" cy="476317"/>
          </a:xfrm>
          <a:prstGeom prst="rect">
            <a:avLst/>
          </a:prstGeom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066800"/>
            <a:ext cx="6325483" cy="314369"/>
          </a:xfrm>
          <a:prstGeom prst="rect">
            <a:avLst/>
          </a:prstGeom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436" y="1828800"/>
            <a:ext cx="866896" cy="257211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436" y="2362200"/>
            <a:ext cx="4134427" cy="533474"/>
          </a:xfrm>
          <a:prstGeom prst="rect">
            <a:avLst/>
          </a:prstGeom>
        </p:spPr>
      </p:pic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0200" y="2286000"/>
            <a:ext cx="3124200" cy="3124200"/>
          </a:xfrm>
          <a:prstGeom prst="rect">
            <a:avLst/>
          </a:prstGeom>
        </p:spPr>
      </p:pic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3124200"/>
            <a:ext cx="1838582" cy="238158"/>
          </a:xfrm>
          <a:prstGeom prst="rect">
            <a:avLst/>
          </a:prstGeom>
        </p:spPr>
      </p:pic>
      <p:pic>
        <p:nvPicPr>
          <p:cNvPr id="8" name="Picture 7" descr="Screen Clippin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884" y="3719494"/>
            <a:ext cx="1810003" cy="2572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7200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304800"/>
            <a:ext cx="2286319" cy="390580"/>
          </a:xfrm>
          <a:prstGeom prst="rect">
            <a:avLst/>
          </a:prstGeom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990600"/>
            <a:ext cx="8042564" cy="635924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5715000" y="1308562"/>
            <a:ext cx="1295400" cy="31796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7600" y="1626524"/>
            <a:ext cx="5410200" cy="512064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57200" y="2057400"/>
            <a:ext cx="138531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 = x :  (</a:t>
            </a:r>
            <a:r>
              <a:rPr lang="en-US" dirty="0" err="1" smtClean="0"/>
              <a:t>a,b</a:t>
            </a:r>
            <a:r>
              <a:rPr lang="en-US" dirty="0" smtClean="0"/>
              <a:t>)</a:t>
            </a:r>
          </a:p>
          <a:p>
            <a:endParaRPr lang="en-US" dirty="0"/>
          </a:p>
          <a:p>
            <a:r>
              <a:rPr lang="en-US" dirty="0" smtClean="0"/>
              <a:t>y = -x :  (a, b)</a:t>
            </a:r>
            <a:endParaRPr lang="en-US" dirty="0"/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1981200" y="2286000"/>
            <a:ext cx="60960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1981200" y="2819400"/>
            <a:ext cx="60960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757374" y="2101334"/>
            <a:ext cx="6687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(b, a)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2731861" y="2599730"/>
            <a:ext cx="8098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(-b, -a)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8710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61</Words>
  <Application>Microsoft Office PowerPoint</Application>
  <PresentationFormat>On-screen Show (4:3)</PresentationFormat>
  <Paragraphs>14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Arvid Lumanauw</dc:creator>
  <cp:lastModifiedBy>Arvid Lumanauw</cp:lastModifiedBy>
  <cp:revision>8</cp:revision>
  <dcterms:created xsi:type="dcterms:W3CDTF">2013-02-13T05:40:22Z</dcterms:created>
  <dcterms:modified xsi:type="dcterms:W3CDTF">2013-02-13T06:53:40Z</dcterms:modified>
</cp:coreProperties>
</file>