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26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32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59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065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99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61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38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54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66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872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6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12E0-A354-4917-BF9C-A18E2D36AFF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2C4AD-9438-4AD8-BE92-676A44064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09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81000"/>
            <a:ext cx="3789942" cy="533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399" y="1447800"/>
            <a:ext cx="3883603" cy="114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40602" y="2178627"/>
            <a:ext cx="1676400" cy="381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3703099"/>
            <a:ext cx="3466390" cy="7927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8262" y="4876800"/>
            <a:ext cx="1038370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262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1603" y="457200"/>
            <a:ext cx="3000794" cy="38105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046018"/>
            <a:ext cx="8389569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35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53623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u="sng" dirty="0" smtClean="0">
                <a:latin typeface="Arnprior" pitchFamily="2" charset="0"/>
              </a:rPr>
              <a:t>Homework: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Page 602</a:t>
            </a:r>
          </a:p>
          <a:p>
            <a:r>
              <a:rPr lang="en-US" sz="3600" dirty="0" smtClean="0"/>
              <a:t># 1 – 8all, 13, 15, 18 – 21 all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0229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28600"/>
            <a:ext cx="5534798" cy="86689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752600"/>
            <a:ext cx="3200400" cy="43352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199" y="2362200"/>
            <a:ext cx="375248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160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3801" y="381000"/>
            <a:ext cx="2391109" cy="264832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312" y="3029320"/>
            <a:ext cx="5449061" cy="64779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603" y="3967449"/>
            <a:ext cx="5772956" cy="104789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399" y="762000"/>
            <a:ext cx="5774265" cy="838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6800" y="1371600"/>
            <a:ext cx="3733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92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729" y="304800"/>
            <a:ext cx="6244589" cy="1676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5198" y="1676400"/>
            <a:ext cx="4238802" cy="364919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618" y="5154218"/>
            <a:ext cx="5575998" cy="9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36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49382"/>
            <a:ext cx="7035118" cy="533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066800"/>
            <a:ext cx="6012874" cy="762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5733538" y="2362200"/>
            <a:ext cx="0" cy="3352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74759" y="3886200"/>
            <a:ext cx="351755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733538" y="2895600"/>
            <a:ext cx="1124462" cy="9906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724400" y="2895600"/>
            <a:ext cx="1009138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724400" y="3886200"/>
            <a:ext cx="1009138" cy="990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33538" y="3886200"/>
            <a:ext cx="1124462" cy="99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22459" y="2812474"/>
            <a:ext cx="203882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622459" y="4769427"/>
            <a:ext cx="203882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756059" y="2783943"/>
            <a:ext cx="203882" cy="2286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56059" y="4772891"/>
            <a:ext cx="203882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491" y="2362200"/>
            <a:ext cx="3419953" cy="3143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491" y="3435927"/>
            <a:ext cx="3629532" cy="28579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909" y="4772891"/>
            <a:ext cx="3477111" cy="26673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9844" y="2494614"/>
            <a:ext cx="704948" cy="50489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2326" y="2376400"/>
            <a:ext cx="1000265" cy="38105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2096" y="5039628"/>
            <a:ext cx="1295581" cy="390580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9238" y="5039628"/>
            <a:ext cx="981212" cy="466790"/>
          </a:xfrm>
          <a:prstGeom prst="rect">
            <a:avLst/>
          </a:prstGeom>
        </p:spPr>
      </p:pic>
      <p:sp>
        <p:nvSpPr>
          <p:cNvPr id="17" name="Curved Up Arrow 16"/>
          <p:cNvSpPr/>
          <p:nvPr/>
        </p:nvSpPr>
        <p:spPr>
          <a:xfrm rot="10800000">
            <a:off x="5347677" y="3218128"/>
            <a:ext cx="774359" cy="34554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6279" y="2999510"/>
            <a:ext cx="381053" cy="257211"/>
          </a:xfrm>
          <a:prstGeom prst="rect">
            <a:avLst/>
          </a:prstGeom>
        </p:spPr>
      </p:pic>
      <p:sp>
        <p:nvSpPr>
          <p:cNvPr id="19" name="Curved Up Arrow 18"/>
          <p:cNvSpPr/>
          <p:nvPr/>
        </p:nvSpPr>
        <p:spPr>
          <a:xfrm rot="8193575">
            <a:off x="4251555" y="2887357"/>
            <a:ext cx="2422982" cy="10750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8916" y="4238605"/>
            <a:ext cx="562053" cy="285790"/>
          </a:xfrm>
          <a:prstGeom prst="rect">
            <a:avLst/>
          </a:prstGeom>
        </p:spPr>
      </p:pic>
      <p:sp>
        <p:nvSpPr>
          <p:cNvPr id="35" name="Arc 34"/>
          <p:cNvSpPr/>
          <p:nvPr/>
        </p:nvSpPr>
        <p:spPr>
          <a:xfrm>
            <a:off x="4443373" y="2236205"/>
            <a:ext cx="2296638" cy="2533222"/>
          </a:xfrm>
          <a:prstGeom prst="arc">
            <a:avLst>
              <a:gd name="adj1" fmla="val 3137523"/>
              <a:gd name="adj2" fmla="val 201070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0541" y="4915785"/>
            <a:ext cx="552527" cy="24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599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17" grpId="0" animBg="1"/>
      <p:bldP spid="19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4429744" cy="29531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709" y="838200"/>
            <a:ext cx="8201891" cy="67922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799" y="2286000"/>
            <a:ext cx="1918135" cy="381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799" y="2971800"/>
            <a:ext cx="866896" cy="23815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3007" y="3015029"/>
            <a:ext cx="809738" cy="23815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904" y="3519500"/>
            <a:ext cx="828791" cy="1810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8244" y="3519500"/>
            <a:ext cx="819264" cy="23815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404" y="4038600"/>
            <a:ext cx="971686" cy="21910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3007" y="4038600"/>
            <a:ext cx="943107" cy="24768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299" y="4572000"/>
            <a:ext cx="1009791" cy="25721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3007" y="4578926"/>
            <a:ext cx="962159" cy="257211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81794" y="2048105"/>
            <a:ext cx="4543006" cy="383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247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152400"/>
            <a:ext cx="6187432" cy="533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073" y="1600200"/>
            <a:ext cx="1105054" cy="97168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2607" y="1385857"/>
            <a:ext cx="1524213" cy="140037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609727"/>
            <a:ext cx="1209844" cy="96215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376330"/>
            <a:ext cx="1352739" cy="141942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967" y="4191000"/>
            <a:ext cx="1181265" cy="95263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5475" y="3967130"/>
            <a:ext cx="1438476" cy="140037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4191000"/>
            <a:ext cx="1238423" cy="91452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8455" y="3986183"/>
            <a:ext cx="1419423" cy="1381318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4191000" y="1219200"/>
            <a:ext cx="0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000" y="3429000"/>
            <a:ext cx="777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0953" y="5486400"/>
            <a:ext cx="2715004" cy="4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529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28600"/>
            <a:ext cx="4495800" cy="38535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762000"/>
            <a:ext cx="8534400" cy="93080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672" y="2209800"/>
            <a:ext cx="2962689" cy="2667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1604" y="1909720"/>
            <a:ext cx="1514687" cy="86689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295631"/>
            <a:ext cx="4267796" cy="26673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055" y="4042303"/>
            <a:ext cx="924054" cy="60015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3606" y="4677036"/>
            <a:ext cx="800212" cy="47631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3812801"/>
            <a:ext cx="1409897" cy="85737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4941" y="4692693"/>
            <a:ext cx="781159" cy="46679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2209" y="3778165"/>
            <a:ext cx="2019582" cy="13813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42071" y="5976610"/>
            <a:ext cx="379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Write this on the LEFT!!!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 rot="16595895" flipV="1">
            <a:off x="-273096" y="5077346"/>
            <a:ext cx="1599385" cy="8123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199" y="1578231"/>
            <a:ext cx="3175111" cy="465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54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81000"/>
            <a:ext cx="8437656" cy="1143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999" y="2209800"/>
            <a:ext cx="1657581" cy="157184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999" y="3962400"/>
            <a:ext cx="1762371" cy="50489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4655" y="2238378"/>
            <a:ext cx="1514687" cy="151468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7445" y="3981468"/>
            <a:ext cx="1771897" cy="46675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2243591"/>
            <a:ext cx="1467055" cy="144800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0704" y="3962400"/>
            <a:ext cx="2114845" cy="5430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1228359"/>
            <a:ext cx="5179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Corresponding Side lengths are equal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150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28</Words>
  <Application>Microsoft Office PowerPoint</Application>
  <PresentationFormat>On-screen Show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Alumanauw</cp:lastModifiedBy>
  <cp:revision>22</cp:revision>
  <dcterms:created xsi:type="dcterms:W3CDTF">2013-02-23T22:41:09Z</dcterms:created>
  <dcterms:modified xsi:type="dcterms:W3CDTF">2013-02-25T23:25:46Z</dcterms:modified>
</cp:coreProperties>
</file>