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E80-E368-4B83-8B0D-8A619FA24342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80C8-987D-42C1-9AC3-8F6E13C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E80-E368-4B83-8B0D-8A619FA24342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80C8-987D-42C1-9AC3-8F6E13C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6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E80-E368-4B83-8B0D-8A619FA24342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80C8-987D-42C1-9AC3-8F6E13C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E80-E368-4B83-8B0D-8A619FA24342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80C8-987D-42C1-9AC3-8F6E13C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3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E80-E368-4B83-8B0D-8A619FA24342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80C8-987D-42C1-9AC3-8F6E13C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E80-E368-4B83-8B0D-8A619FA24342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80C8-987D-42C1-9AC3-8F6E13C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7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E80-E368-4B83-8B0D-8A619FA24342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80C8-987D-42C1-9AC3-8F6E13C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7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E80-E368-4B83-8B0D-8A619FA24342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80C8-987D-42C1-9AC3-8F6E13C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6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E80-E368-4B83-8B0D-8A619FA24342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80C8-987D-42C1-9AC3-8F6E13C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0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E80-E368-4B83-8B0D-8A619FA24342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80C8-987D-42C1-9AC3-8F6E13C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AE80-E368-4B83-8B0D-8A619FA24342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80C8-987D-42C1-9AC3-8F6E13C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AE80-E368-4B83-8B0D-8A619FA24342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B80C8-987D-42C1-9AC3-8F6E13C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11" Type="http://schemas.openxmlformats.org/officeDocument/2006/relationships/image" Target="../media/image10.tmp"/><Relationship Id="rId5" Type="http://schemas.openxmlformats.org/officeDocument/2006/relationships/image" Target="../media/image4.tmp"/><Relationship Id="rId10" Type="http://schemas.openxmlformats.org/officeDocument/2006/relationships/image" Target="../media/image9.tmp"/><Relationship Id="rId4" Type="http://schemas.openxmlformats.org/officeDocument/2006/relationships/image" Target="../media/image3.tmp"/><Relationship Id="rId9" Type="http://schemas.openxmlformats.org/officeDocument/2006/relationships/image" Target="../media/image8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7" Type="http://schemas.openxmlformats.org/officeDocument/2006/relationships/image" Target="../media/image21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tmp"/><Relationship Id="rId5" Type="http://schemas.openxmlformats.org/officeDocument/2006/relationships/image" Target="../media/image19.tmp"/><Relationship Id="rId4" Type="http://schemas.openxmlformats.org/officeDocument/2006/relationships/image" Target="../media/image1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tmp"/><Relationship Id="rId5" Type="http://schemas.openxmlformats.org/officeDocument/2006/relationships/image" Target="../media/image25.tmp"/><Relationship Id="rId4" Type="http://schemas.openxmlformats.org/officeDocument/2006/relationships/image" Target="../media/image24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tmp"/><Relationship Id="rId3" Type="http://schemas.openxmlformats.org/officeDocument/2006/relationships/image" Target="../media/image28.tmp"/><Relationship Id="rId7" Type="http://schemas.openxmlformats.org/officeDocument/2006/relationships/image" Target="../media/image32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tmp"/><Relationship Id="rId5" Type="http://schemas.openxmlformats.org/officeDocument/2006/relationships/image" Target="../media/image30.tmp"/><Relationship Id="rId4" Type="http://schemas.openxmlformats.org/officeDocument/2006/relationships/image" Target="../media/image29.tmp"/><Relationship Id="rId9" Type="http://schemas.openxmlformats.org/officeDocument/2006/relationships/image" Target="../media/image34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tmp"/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tmp"/><Relationship Id="rId5" Type="http://schemas.openxmlformats.org/officeDocument/2006/relationships/image" Target="../media/image38.tmp"/><Relationship Id="rId4" Type="http://schemas.openxmlformats.org/officeDocument/2006/relationships/image" Target="../media/image37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2476846" cy="29531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2" y="1066800"/>
            <a:ext cx="3057952" cy="49536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05000"/>
            <a:ext cx="3086531" cy="27626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7" y="2819400"/>
            <a:ext cx="2191056" cy="25721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7" y="3733800"/>
            <a:ext cx="2486372" cy="25721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82" y="4724400"/>
            <a:ext cx="2619741" cy="25721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943106"/>
            <a:ext cx="733527" cy="23815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267" y="2819400"/>
            <a:ext cx="638264" cy="257211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763" y="3733800"/>
            <a:ext cx="504896" cy="28579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237" y="4714874"/>
            <a:ext cx="666843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0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5630061" cy="99073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2514600" cy="31830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43" y="2514600"/>
            <a:ext cx="3787036" cy="43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95197"/>
            <a:ext cx="7239000" cy="19729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241012"/>
            <a:ext cx="2070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Reflections</a:t>
            </a:r>
            <a:endParaRPr lang="en-US" sz="3200" b="1" u="sng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52800"/>
            <a:ext cx="789329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8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399" y="318790"/>
            <a:ext cx="7701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translation followed by a reflection can be performed one </a:t>
            </a:r>
          </a:p>
          <a:p>
            <a:r>
              <a:rPr lang="en-US" sz="2400" dirty="0" smtClean="0"/>
              <a:t>After the other to produce a </a:t>
            </a:r>
            <a:r>
              <a:rPr lang="en-US" sz="2400" b="1" i="1" dirty="0" smtClean="0">
                <a:solidFill>
                  <a:srgbClr val="FF0000"/>
                </a:solidFill>
              </a:rPr>
              <a:t>Glide Reflection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7182853" cy="46679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6335010" cy="43821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02" y="2667000"/>
            <a:ext cx="2791215" cy="25721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249" y="2924211"/>
            <a:ext cx="2191056" cy="228632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44" y="3810000"/>
            <a:ext cx="5696745" cy="1886213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038600"/>
            <a:ext cx="1562318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14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2143424" cy="31436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3048426" cy="98121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0"/>
            <a:ext cx="2619741" cy="26673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2" y="2667000"/>
            <a:ext cx="2152951" cy="24768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708" y="1036269"/>
            <a:ext cx="3934691" cy="350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4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" y="381000"/>
            <a:ext cx="8297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two or more transformation are combined to form a single</a:t>
            </a:r>
          </a:p>
          <a:p>
            <a:r>
              <a:rPr lang="en-US" sz="2400" dirty="0" smtClean="0"/>
              <a:t>Transformation, the result is a </a:t>
            </a:r>
            <a:r>
              <a:rPr lang="en-US" sz="2400" b="1" i="1" dirty="0" smtClean="0">
                <a:solidFill>
                  <a:srgbClr val="FF0000"/>
                </a:solidFill>
              </a:rPr>
              <a:t>Composition of Transformations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371600"/>
            <a:ext cx="7325748" cy="45726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981200"/>
            <a:ext cx="6725589" cy="48584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90800"/>
            <a:ext cx="2172003" cy="26673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94" y="2857537"/>
            <a:ext cx="2676899" cy="26673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1" y="3290868"/>
            <a:ext cx="1657581" cy="27626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1" y="3615622"/>
            <a:ext cx="2781688" cy="26673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28" y="4114800"/>
            <a:ext cx="3000794" cy="55252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713847" y="4417117"/>
            <a:ext cx="1712575" cy="2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023" y="2939337"/>
            <a:ext cx="4854607" cy="295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2067214" cy="34294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838200"/>
            <a:ext cx="3955473" cy="109116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09800"/>
            <a:ext cx="1895740" cy="2572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26331" y="2097679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2523071"/>
            <a:ext cx="2657846" cy="24768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209800"/>
            <a:ext cx="4876800" cy="398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33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371600"/>
            <a:ext cx="337246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 smtClean="0"/>
              <a:t>Homework:  Part 1</a:t>
            </a:r>
          </a:p>
          <a:p>
            <a:endParaRPr lang="en-US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Page 611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# 1 – 8 all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07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57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10</cp:revision>
  <dcterms:created xsi:type="dcterms:W3CDTF">2013-02-26T04:42:25Z</dcterms:created>
  <dcterms:modified xsi:type="dcterms:W3CDTF">2013-02-26T05:37:39Z</dcterms:modified>
</cp:coreProperties>
</file>