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6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7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5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4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7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574C-505D-44B2-855C-BE0F2E32E37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6E5F-903A-4683-B2A9-0D71CD37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4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tmp"/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12" Type="http://schemas.openxmlformats.org/officeDocument/2006/relationships/image" Target="../media/image21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tmp"/><Relationship Id="rId11" Type="http://schemas.openxmlformats.org/officeDocument/2006/relationships/image" Target="../media/image20.tmp"/><Relationship Id="rId5" Type="http://schemas.openxmlformats.org/officeDocument/2006/relationships/image" Target="../media/image14.tmp"/><Relationship Id="rId10" Type="http://schemas.openxmlformats.org/officeDocument/2006/relationships/image" Target="../media/image19.tmp"/><Relationship Id="rId4" Type="http://schemas.openxmlformats.org/officeDocument/2006/relationships/image" Target="../media/image13.tmp"/><Relationship Id="rId9" Type="http://schemas.openxmlformats.org/officeDocument/2006/relationships/image" Target="../media/image1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tmp"/><Relationship Id="rId5" Type="http://schemas.openxmlformats.org/officeDocument/2006/relationships/image" Target="../media/image28.tmp"/><Relationship Id="rId4" Type="http://schemas.openxmlformats.org/officeDocument/2006/relationships/image" Target="../media/image2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tmp"/><Relationship Id="rId4" Type="http://schemas.openxmlformats.org/officeDocument/2006/relationships/image" Target="../media/image32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tmp"/><Relationship Id="rId3" Type="http://schemas.openxmlformats.org/officeDocument/2006/relationships/image" Target="../media/image35.tmp"/><Relationship Id="rId7" Type="http://schemas.openxmlformats.org/officeDocument/2006/relationships/image" Target="../media/image39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tmp"/><Relationship Id="rId5" Type="http://schemas.openxmlformats.org/officeDocument/2006/relationships/image" Target="../media/image37.tmp"/><Relationship Id="rId4" Type="http://schemas.openxmlformats.org/officeDocument/2006/relationships/image" Target="../media/image3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tmp"/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"/>
            <a:ext cx="2486372" cy="3429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3" y="963410"/>
            <a:ext cx="3731812" cy="20291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7614" y="1295400"/>
                <a:ext cx="865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1.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614" y="1295400"/>
                <a:ext cx="865365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338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4319" y="3432218"/>
                <a:ext cx="811954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2.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319" y="3432218"/>
                <a:ext cx="811954" cy="369909"/>
              </a:xfrm>
              <a:prstGeom prst="rect">
                <a:avLst/>
              </a:prstGeom>
              <a:blipFill rotWithShape="1">
                <a:blip r:embed="rId5"/>
                <a:stretch>
                  <a:fillRect l="-6015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69698" y="3432795"/>
            <a:ext cx="16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   Scale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2743200" cy="53945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84" y="1295400"/>
            <a:ext cx="8407398" cy="106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31883" y="1981200"/>
            <a:ext cx="2302317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5400"/>
            <a:ext cx="571983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</a:t>
            </a:r>
          </a:p>
          <a:p>
            <a:endParaRPr lang="en-US" sz="4400" dirty="0"/>
          </a:p>
          <a:p>
            <a:r>
              <a:rPr lang="en-US" sz="4400" b="1" dirty="0" smtClean="0">
                <a:solidFill>
                  <a:srgbClr val="FF0000"/>
                </a:solidFill>
              </a:rPr>
              <a:t>Page 629:</a:t>
            </a:r>
          </a:p>
          <a:p>
            <a:r>
              <a:rPr lang="en-US" sz="4400" dirty="0" smtClean="0"/>
              <a:t># 1 – 6 all, 16, 19, 23, 24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966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799"/>
            <a:ext cx="6096000" cy="12371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2743200" cy="39188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362200"/>
            <a:ext cx="4709917" cy="7802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0600" y="2754086"/>
            <a:ext cx="2895600" cy="38837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460830" cy="762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1392382"/>
            <a:ext cx="5044438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035" y="1392382"/>
            <a:ext cx="3271965" cy="47965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8" y="2057400"/>
            <a:ext cx="4419600" cy="244981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0"/>
            <a:ext cx="1219200" cy="8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953427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7984678" cy="685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73" y="1600200"/>
            <a:ext cx="3511379" cy="1905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799"/>
            <a:ext cx="3429000" cy="253956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42022"/>
            <a:ext cx="905001" cy="29531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08" y="3994292"/>
            <a:ext cx="424793" cy="5034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56" y="3930917"/>
            <a:ext cx="1030148" cy="63020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8443"/>
            <a:ext cx="275590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7630" y="5257800"/>
            <a:ext cx="3511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image P’ is an </a:t>
            </a:r>
            <a:r>
              <a:rPr lang="en-US" sz="2400" b="1" dirty="0" smtClean="0">
                <a:solidFill>
                  <a:srgbClr val="FF0000"/>
                </a:solidFill>
              </a:rPr>
              <a:t>enlargement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81" y="4213570"/>
            <a:ext cx="338153" cy="470474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109247"/>
            <a:ext cx="1014469" cy="56094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828901"/>
            <a:ext cx="2625398" cy="4273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97081" y="5278443"/>
            <a:ext cx="371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image P’ is a </a:t>
            </a:r>
            <a:r>
              <a:rPr lang="en-US" sz="2400" b="1" dirty="0" smtClean="0">
                <a:solidFill>
                  <a:srgbClr val="FF0000"/>
                </a:solidFill>
              </a:rPr>
              <a:t>Reduction.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377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EXTRA Example 1</a:t>
            </a:r>
            <a:endParaRPr lang="en-US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4000018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438400"/>
            <a:ext cx="2522585" cy="33773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968" y="4419600"/>
            <a:ext cx="1042800" cy="139614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533409" y="1447800"/>
            <a:ext cx="4857991" cy="43679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5505" y="2209800"/>
            <a:ext cx="436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A’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0694" y="389638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533409" y="5815745"/>
            <a:ext cx="59247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43268" y="555413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905000" y="5117672"/>
            <a:ext cx="628409" cy="665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632315" y="3764076"/>
            <a:ext cx="265494" cy="264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5257800" y="1828800"/>
            <a:ext cx="37770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19204" y="3896379"/>
            <a:ext cx="1545858" cy="1437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905000" y="1828800"/>
            <a:ext cx="3352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08429" y="44297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52486" y="303581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92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599"/>
            <a:ext cx="8686800" cy="69693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7182853" cy="476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799"/>
            <a:ext cx="3657600" cy="7037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895600"/>
            <a:ext cx="5334000" cy="94275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267200"/>
            <a:ext cx="3962400" cy="96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399"/>
            <a:ext cx="3124200" cy="54673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2010056" cy="295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2286000" cy="97555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2590800" cy="10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835614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7211432" cy="46679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97717"/>
            <a:ext cx="7315200" cy="12101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3466822"/>
            <a:ext cx="762000" cy="166687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7" y="3412601"/>
            <a:ext cx="2286000" cy="170234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72" y="3411265"/>
            <a:ext cx="2015836" cy="175027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235622"/>
            <a:ext cx="3531831" cy="293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192379" cy="495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14400"/>
            <a:ext cx="8077200" cy="64948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599"/>
            <a:ext cx="5638800" cy="62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56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Test Bench</cp:lastModifiedBy>
  <cp:revision>11</cp:revision>
  <dcterms:created xsi:type="dcterms:W3CDTF">2013-02-28T00:08:25Z</dcterms:created>
  <dcterms:modified xsi:type="dcterms:W3CDTF">2014-02-04T00:08:26Z</dcterms:modified>
</cp:coreProperties>
</file>