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4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3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2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5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2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5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8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6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53D9-3338-41CB-ACFA-8D518C83D5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5C52-AF4D-4CE0-BBE5-03039D1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5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7" Type="http://schemas.openxmlformats.org/officeDocument/2006/relationships/image" Target="../media/image21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tmp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7" Type="http://schemas.openxmlformats.org/officeDocument/2006/relationships/image" Target="../media/image27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tmp"/><Relationship Id="rId5" Type="http://schemas.openxmlformats.org/officeDocument/2006/relationships/image" Target="../media/image25.tmp"/><Relationship Id="rId4" Type="http://schemas.openxmlformats.org/officeDocument/2006/relationships/image" Target="../media/image2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Angles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Names of Angles</a:t>
            </a:r>
          </a:p>
          <a:p>
            <a:pPr lvl="1"/>
            <a:r>
              <a:rPr lang="en-US" dirty="0" smtClean="0"/>
              <a:t>As the Angle Increases, the Name Changes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2362200" cy="96012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88720"/>
            <a:ext cx="3229426" cy="292458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207772"/>
            <a:ext cx="3181794" cy="288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1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85800"/>
            <a:ext cx="3191321" cy="29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76049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746416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4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Acute</a:t>
            </a:r>
          </a:p>
          <a:p>
            <a:pPr lvl="1"/>
            <a:r>
              <a:rPr lang="en-US" dirty="0" smtClean="0"/>
              <a:t>An Angle that is less than 90 degrees</a:t>
            </a:r>
          </a:p>
          <a:p>
            <a:r>
              <a:rPr lang="en-US" dirty="0" smtClean="0"/>
              <a:t>Right</a:t>
            </a:r>
          </a:p>
          <a:p>
            <a:pPr lvl="1"/>
            <a:r>
              <a:rPr lang="en-US" dirty="0" smtClean="0"/>
              <a:t>An Angle that is exactly 90 degrees</a:t>
            </a:r>
          </a:p>
          <a:p>
            <a:r>
              <a:rPr lang="en-US" dirty="0" smtClean="0"/>
              <a:t>Obtuse</a:t>
            </a:r>
          </a:p>
          <a:p>
            <a:pPr lvl="1"/>
            <a:r>
              <a:rPr lang="en-US" dirty="0" smtClean="0"/>
              <a:t>An Angle that is greater than 90 but less than 180</a:t>
            </a:r>
          </a:p>
          <a:p>
            <a:r>
              <a:rPr lang="en-US" dirty="0" smtClean="0"/>
              <a:t>Straight Angle</a:t>
            </a:r>
          </a:p>
          <a:p>
            <a:pPr lvl="1"/>
            <a:r>
              <a:rPr lang="en-US" dirty="0" smtClean="0"/>
              <a:t>An Angle that is 180 degrees exactly</a:t>
            </a:r>
          </a:p>
          <a:p>
            <a:r>
              <a:rPr lang="en-US" dirty="0" smtClean="0"/>
              <a:t>Reflex Angle</a:t>
            </a:r>
          </a:p>
          <a:p>
            <a:pPr lvl="1"/>
            <a:r>
              <a:rPr lang="en-US" dirty="0" smtClean="0"/>
              <a:t>An Angle that is greater than 180 degrees</a:t>
            </a:r>
          </a:p>
        </p:txBody>
      </p:sp>
    </p:spTree>
    <p:extLst>
      <p:ext uri="{BB962C8B-B14F-4D97-AF65-F5344CB8AC3E}">
        <p14:creationId xmlns:p14="http://schemas.microsoft.com/office/powerpoint/2010/main" val="790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447800"/>
            <a:ext cx="5257800" cy="1987881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33800"/>
            <a:ext cx="5478014" cy="182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5925209" cy="762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3124200" cy="156647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099419"/>
            <a:ext cx="2753109" cy="5334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352800"/>
            <a:ext cx="3286584" cy="252447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708" y="4724400"/>
            <a:ext cx="2981741" cy="44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2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33400"/>
            <a:ext cx="3294293" cy="685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10" y="1447800"/>
            <a:ext cx="3229490" cy="375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1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152973" cy="762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2362200" cy="59055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14550"/>
            <a:ext cx="6068272" cy="44773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64" y="2971800"/>
            <a:ext cx="7554313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7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853421" cy="685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799"/>
            <a:ext cx="7315200" cy="91950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600200" y="3276600"/>
            <a:ext cx="51054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4648200"/>
            <a:ext cx="51054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352800" y="2286000"/>
            <a:ext cx="1066800" cy="38862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02048" y="3045767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75651" y="4417367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1801734"/>
            <a:ext cx="160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transversal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13" name="Curved Connector 12"/>
          <p:cNvCxnSpPr/>
          <p:nvPr/>
        </p:nvCxnSpPr>
        <p:spPr>
          <a:xfrm rot="10800000" flipV="1">
            <a:off x="4419600" y="2235688"/>
            <a:ext cx="685800" cy="316101"/>
          </a:xfrm>
          <a:prstGeom prst="curved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 rot="5400000">
            <a:off x="5092822" y="3143705"/>
            <a:ext cx="304800" cy="26579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4827032" y="4515305"/>
            <a:ext cx="304800" cy="26579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0"/>
            <a:ext cx="4228503" cy="403860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554182"/>
            <a:ext cx="2098430" cy="45720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392" y="1821505"/>
            <a:ext cx="2809607" cy="443622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74186"/>
            <a:ext cx="3072843" cy="462081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204" y="4117853"/>
            <a:ext cx="2971981" cy="371497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183206"/>
            <a:ext cx="3395795" cy="4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9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4967"/>
            <a:ext cx="5560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How can we test if two lines are Parallel?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439" y="1295400"/>
            <a:ext cx="2124372" cy="32389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50027"/>
            <a:ext cx="4572004" cy="381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06" y="2758921"/>
            <a:ext cx="4352593" cy="30752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488" y="3461512"/>
            <a:ext cx="4334120" cy="34341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280575"/>
            <a:ext cx="5105400" cy="34111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629" y="5181600"/>
            <a:ext cx="557783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7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76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Angles</vt:lpstr>
      <vt:lpstr>Type of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</dc:title>
  <dc:creator>Arvid Lumanauw</dc:creator>
  <cp:lastModifiedBy>Arvid Lumanauw</cp:lastModifiedBy>
  <cp:revision>13</cp:revision>
  <dcterms:created xsi:type="dcterms:W3CDTF">2013-08-18T04:46:21Z</dcterms:created>
  <dcterms:modified xsi:type="dcterms:W3CDTF">2013-09-05T05:12:58Z</dcterms:modified>
</cp:coreProperties>
</file>