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E66892-F2D1-48F3-B2A2-F4F6D0C434E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BCC66A-E179-4448-B148-3685542EE2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Area of a Circle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</a:p>
          <a:p>
            <a:r>
              <a:rPr lang="en-US" dirty="0" smtClean="0"/>
              <a:t>10/30/2013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14400"/>
            <a:ext cx="591860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</a:t>
            </a:r>
          </a:p>
          <a:p>
            <a:r>
              <a:rPr lang="en-US" sz="3200" dirty="0" smtClean="0"/>
              <a:t>Circumference and Area worksheet</a:t>
            </a:r>
          </a:p>
          <a:p>
            <a:r>
              <a:rPr lang="en-US" sz="3200" dirty="0" smtClean="0"/>
              <a:t># 1 – 8 all, 21 – 24 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16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Fraction Circles worksheet</a:t>
            </a:r>
            <a:endParaRPr lang="en-US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4607512" cy="4525963"/>
          </a:xfrm>
        </p:spPr>
      </p:pic>
      <p:sp>
        <p:nvSpPr>
          <p:cNvPr id="5" name="TextBox 4"/>
          <p:cNvSpPr txBox="1"/>
          <p:nvPr/>
        </p:nvSpPr>
        <p:spPr>
          <a:xfrm>
            <a:off x="6172200" y="1722474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 the different lines</a:t>
            </a:r>
          </a:p>
          <a:p>
            <a:r>
              <a:rPr lang="en-US" dirty="0" smtClean="0"/>
              <a:t>Embedded in the circle.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the circle along the solid black lines. This will divide the circle into four wedges</a:t>
            </a:r>
          </a:p>
          <a:p>
            <a:r>
              <a:rPr lang="en-US" dirty="0" smtClean="0"/>
              <a:t>Arrange the shapes so that the points of the wedges alternately point up and down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909" y="3733800"/>
            <a:ext cx="5182324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Activity…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5182324" cy="19433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3669267"/>
            <a:ext cx="62395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When arranged in this way, do the pieces </a:t>
            </a:r>
            <a:endParaRPr lang="en-US" sz="2800" dirty="0" smtClean="0"/>
          </a:p>
          <a:p>
            <a:r>
              <a:rPr lang="en-US" sz="2800" dirty="0" smtClean="0"/>
              <a:t>Look like </a:t>
            </a:r>
            <a:r>
              <a:rPr lang="en-US" sz="2800" dirty="0" smtClean="0"/>
              <a:t>any shape you know?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01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cut along the </a:t>
            </a:r>
            <a:r>
              <a:rPr lang="en-US" b="1" dirty="0" smtClean="0">
                <a:solidFill>
                  <a:srgbClr val="FFFF00"/>
                </a:solidFill>
              </a:rPr>
              <a:t>THICKER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dashed lines.  This will divide each wedges into two thinner wedges so that there are eight wedges total.</a:t>
            </a:r>
          </a:p>
          <a:p>
            <a:r>
              <a:rPr lang="en-US" dirty="0" smtClean="0"/>
              <a:t>Arrange shapes alternately up and 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677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Does this arrangement look like a shape you know of?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9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divide each wedge into two thinner wedges so that there are sixteen wedges total.</a:t>
            </a:r>
          </a:p>
          <a:p>
            <a:r>
              <a:rPr lang="en-US" dirty="0" smtClean="0"/>
              <a:t>This can be done if you cut along all of the dashed lines.</a:t>
            </a:r>
          </a:p>
          <a:p>
            <a:r>
              <a:rPr lang="en-US" dirty="0" smtClean="0"/>
              <a:t>Arrange the wedges so that they alternately point up and down.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74300"/>
            <a:ext cx="4887007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5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516" y="228600"/>
            <a:ext cx="8229600" cy="11430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073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the circle is divided into wedges and arrange like this, does it look like </a:t>
            </a:r>
          </a:p>
          <a:p>
            <a:r>
              <a:rPr lang="en-US" sz="2000" dirty="0" smtClean="0"/>
              <a:t>Another shape you know?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8661" y="3900519"/>
            <a:ext cx="8163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do you think will happen if we kept dividing the wedges and arranging </a:t>
            </a:r>
          </a:p>
          <a:p>
            <a:r>
              <a:rPr lang="en-US" sz="2000" dirty="0" smtClean="0"/>
              <a:t>Them like this?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640625"/>
            <a:ext cx="741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Currently the shape resembles a parallelogram, but as it is continually divided,</a:t>
            </a:r>
          </a:p>
          <a:p>
            <a:r>
              <a:rPr lang="en-US" dirty="0" smtClean="0"/>
              <a:t>It will more closely resemble a rectangle.</a:t>
            </a:r>
            <a:endParaRPr lang="en-US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10236"/>
            <a:ext cx="4887007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0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0"/>
            <a:ext cx="4887007" cy="1562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85800"/>
            <a:ext cx="717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are the dimensions of the rectangle that is formed?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4883" y="1261783"/>
            <a:ext cx="7801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length should equal to Half the circumference of the circle.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08726" y="1723448"/>
                <a:ext cx="17107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726" y="1723448"/>
                <a:ext cx="171072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4564089" y="2308223"/>
            <a:ext cx="6937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05599" y="23082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2</a:t>
            </a:r>
            <a:endParaRPr lang="en-US" sz="3200" i="1" dirty="0"/>
          </a:p>
        </p:txBody>
      </p:sp>
      <p:cxnSp>
        <p:nvCxnSpPr>
          <p:cNvPr id="12" name="Straight Connector 11"/>
          <p:cNvCxnSpPr>
            <a:stCxn id="7" idx="0"/>
          </p:cNvCxnSpPr>
          <p:nvPr/>
        </p:nvCxnSpPr>
        <p:spPr>
          <a:xfrm>
            <a:off x="4564089" y="1723448"/>
            <a:ext cx="465111" cy="116955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95127" y="1723448"/>
                <a:ext cx="125669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127" y="1723448"/>
                <a:ext cx="1256691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1828800" y="3276600"/>
            <a:ext cx="0" cy="533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23472" y="3276600"/>
            <a:ext cx="0" cy="533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828800" y="3543300"/>
            <a:ext cx="4194672" cy="0"/>
          </a:xfrm>
          <a:prstGeom prst="straightConnector1">
            <a:avLst/>
          </a:prstGeom>
          <a:ln w="285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41731" y="2937743"/>
                <a:ext cx="7467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31" y="2937743"/>
                <a:ext cx="74674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609600" y="3934690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5257800"/>
            <a:ext cx="91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5800" y="3934690"/>
            <a:ext cx="0" cy="132311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" y="4303857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r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0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5" grpId="0"/>
      <p:bldP spid="21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1000" y="647482"/>
            <a:ext cx="5877607" cy="2095718"/>
            <a:chOff x="381000" y="3276600"/>
            <a:chExt cx="5877607" cy="2095718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0" y="3810000"/>
              <a:ext cx="4887007" cy="1562318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>
              <a:off x="1828800" y="3276600"/>
              <a:ext cx="0" cy="5334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023472" y="3276600"/>
              <a:ext cx="0" cy="5334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828800" y="3543300"/>
              <a:ext cx="4194672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9600" y="3934690"/>
              <a:ext cx="10668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9600" y="5257800"/>
              <a:ext cx="9144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85800" y="3934690"/>
              <a:ext cx="0" cy="132311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1000" y="4303857"/>
              <a:ext cx="320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FF0000"/>
                  </a:solidFill>
                </a:rPr>
                <a:t>r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3441731" y="443925"/>
                <a:ext cx="7467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31" y="443925"/>
                <a:ext cx="74674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81000" y="2971800"/>
            <a:ext cx="6526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Area of a Rectangle = Length x Width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728187" y="3557319"/>
                <a:ext cx="18344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187" y="3557319"/>
                <a:ext cx="183441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81000" y="4680466"/>
            <a:ext cx="7918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Because this rectangle is equal to the area of the original circle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76400" y="5093916"/>
            <a:ext cx="577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activity gives the area formula of a circle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565524" y="5638800"/>
                <a:ext cx="18444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524" y="5638800"/>
                <a:ext cx="184447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754390" y="4081836"/>
                <a:ext cx="14667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390" y="4081836"/>
                <a:ext cx="146674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441731" y="5638800"/>
            <a:ext cx="1968272" cy="584775"/>
          </a:xfrm>
          <a:prstGeom prst="rect">
            <a:avLst/>
          </a:prstGeom>
          <a:noFill/>
          <a:ln w="28575" cmpd="thickThin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7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9" grpId="0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59</TotalTime>
  <Words>320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Area of a Circle</vt:lpstr>
      <vt:lpstr>Fraction Circles worksheet</vt:lpstr>
      <vt:lpstr>Activity…</vt:lpstr>
      <vt:lpstr>Activity…</vt:lpstr>
      <vt:lpstr>Activity…</vt:lpstr>
      <vt:lpstr>Activity</vt:lpstr>
      <vt:lpstr>Activity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Circle</dc:title>
  <dc:creator>Arvid Lumanauw</dc:creator>
  <cp:lastModifiedBy>Arvid Lumanauw</cp:lastModifiedBy>
  <cp:revision>9</cp:revision>
  <dcterms:created xsi:type="dcterms:W3CDTF">2013-10-30T03:28:58Z</dcterms:created>
  <dcterms:modified xsi:type="dcterms:W3CDTF">2013-10-30T04:33:15Z</dcterms:modified>
</cp:coreProperties>
</file>