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DF17-101D-4A21-BF80-BDC7B4048749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D552-326C-4041-BC84-2D3EFA549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76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DF17-101D-4A21-BF80-BDC7B4048749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D552-326C-4041-BC84-2D3EFA549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DF17-101D-4A21-BF80-BDC7B4048749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D552-326C-4041-BC84-2D3EFA549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DF17-101D-4A21-BF80-BDC7B4048749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D552-326C-4041-BC84-2D3EFA549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024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DF17-101D-4A21-BF80-BDC7B4048749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D552-326C-4041-BC84-2D3EFA549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7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DF17-101D-4A21-BF80-BDC7B4048749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D552-326C-4041-BC84-2D3EFA549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081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DF17-101D-4A21-BF80-BDC7B4048749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D552-326C-4041-BC84-2D3EFA549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254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DF17-101D-4A21-BF80-BDC7B4048749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D552-326C-4041-BC84-2D3EFA549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27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DF17-101D-4A21-BF80-BDC7B4048749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D552-326C-4041-BC84-2D3EFA549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9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DF17-101D-4A21-BF80-BDC7B4048749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D552-326C-4041-BC84-2D3EFA549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12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DF17-101D-4A21-BF80-BDC7B4048749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AD552-326C-4041-BC84-2D3EFA549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778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9DF17-101D-4A21-BF80-BDC7B4048749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AD552-326C-4041-BC84-2D3EFA549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86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tmp"/><Relationship Id="rId4" Type="http://schemas.openxmlformats.org/officeDocument/2006/relationships/image" Target="../media/image4.tm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6lF1Kz6c2r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atang" pitchFamily="18" charset="-127"/>
                <a:ea typeface="Batang" pitchFamily="18" charset="-127"/>
              </a:rPr>
              <a:t>Warm Up                   8/20/13</a:t>
            </a:r>
            <a:endParaRPr lang="en-US" b="1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143000"/>
            <a:ext cx="8763000" cy="551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22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Batang" pitchFamily="18" charset="-127"/>
                <a:ea typeface="Batang" pitchFamily="18" charset="-127"/>
              </a:rPr>
              <a:t>Circumference and Arc Length of a circle</a:t>
            </a:r>
            <a:endParaRPr lang="en-US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i="1" u="sng" dirty="0" smtClean="0">
              <a:solidFill>
                <a:srgbClr val="FF0000"/>
              </a:solidFill>
            </a:endParaRPr>
          </a:p>
          <a:p>
            <a:r>
              <a:rPr lang="en-US" i="1" u="sng" dirty="0" smtClean="0">
                <a:solidFill>
                  <a:srgbClr val="FF0000"/>
                </a:solidFill>
              </a:rPr>
              <a:t>Objective:  </a:t>
            </a:r>
            <a:r>
              <a:rPr lang="en-US" dirty="0" smtClean="0"/>
              <a:t>To find the measure of an arc of a circle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49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Circumference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Circumference</a:t>
            </a:r>
            <a:r>
              <a:rPr lang="en-US" dirty="0" smtClean="0"/>
              <a:t> of a circle is the distance around the circle.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667000"/>
            <a:ext cx="2514600" cy="2733261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2829720"/>
            <a:ext cx="1694435" cy="704885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8130" y="3618689"/>
            <a:ext cx="681069" cy="594124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960" y="4343400"/>
            <a:ext cx="1633407" cy="66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51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/>
              <a:t>Example 1</a:t>
            </a:r>
            <a:endParaRPr lang="en-US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A</a:t>
            </a:r>
            <a:r>
              <a:rPr lang="en-US" dirty="0" smtClean="0"/>
              <a:t>.  Circumference of a circle with radius 9 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04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B</a:t>
            </a:r>
            <a:r>
              <a:rPr lang="en-US" dirty="0" smtClean="0"/>
              <a:t>.  Radius of a circle with circumference 26 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26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 Length of a circle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watch a </a:t>
            </a:r>
            <a:r>
              <a:rPr lang="en-US" dirty="0" smtClean="0">
                <a:hlinkClick r:id="rId2"/>
              </a:rPr>
              <a:t>Video </a:t>
            </a:r>
            <a:r>
              <a:rPr lang="en-US" dirty="0" smtClean="0"/>
              <a:t>on finding Arc Length.  Please follow along with your worksheet.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71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78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Warm Up                   8/20/13</vt:lpstr>
      <vt:lpstr>Circumference and Arc Length of a circle</vt:lpstr>
      <vt:lpstr>Circumference</vt:lpstr>
      <vt:lpstr>Example 1</vt:lpstr>
      <vt:lpstr>PowerPoint Presentation</vt:lpstr>
      <vt:lpstr>Arc Length of a circle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                  8/20/13</dc:title>
  <dc:creator>Arvid Lumanauw</dc:creator>
  <cp:lastModifiedBy>Arvid Lumanauw</cp:lastModifiedBy>
  <cp:revision>4</cp:revision>
  <dcterms:created xsi:type="dcterms:W3CDTF">2013-08-19T23:49:52Z</dcterms:created>
  <dcterms:modified xsi:type="dcterms:W3CDTF">2013-08-20T02:50:13Z</dcterms:modified>
</cp:coreProperties>
</file>