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CD2C-2D99-4EFB-ABD2-880150212790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A4A3-6A8F-48F8-8BBA-3D4324F0C0D6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CD2C-2D99-4EFB-ABD2-880150212790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A4A3-6A8F-48F8-8BBA-3D4324F0C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CD2C-2D99-4EFB-ABD2-880150212790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A4A3-6A8F-48F8-8BBA-3D4324F0C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CD2C-2D99-4EFB-ABD2-880150212790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A4A3-6A8F-48F8-8BBA-3D4324F0C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CD2C-2D99-4EFB-ABD2-880150212790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A4A3-6A8F-48F8-8BBA-3D4324F0C0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CD2C-2D99-4EFB-ABD2-880150212790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A4A3-6A8F-48F8-8BBA-3D4324F0C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CD2C-2D99-4EFB-ABD2-880150212790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A4A3-6A8F-48F8-8BBA-3D4324F0C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CD2C-2D99-4EFB-ABD2-880150212790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A4A3-6A8F-48F8-8BBA-3D4324F0C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CD2C-2D99-4EFB-ABD2-880150212790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A4A3-6A8F-48F8-8BBA-3D4324F0C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CD2C-2D99-4EFB-ABD2-880150212790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A4A3-6A8F-48F8-8BBA-3D4324F0C0D6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CD2C-2D99-4EFB-ABD2-880150212790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A4A3-6A8F-48F8-8BBA-3D4324F0C0D6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1A7CD2C-2D99-4EFB-ABD2-880150212790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243A4A3-6A8F-48F8-8BBA-3D4324F0C0D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Circumference of a Circle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Geometry</a:t>
            </a:r>
          </a:p>
          <a:p>
            <a:r>
              <a:rPr lang="en-US" dirty="0" smtClean="0"/>
              <a:t>Oct 28,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9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Polygon is known as the</a:t>
            </a:r>
          </a:p>
          <a:p>
            <a:endParaRPr lang="en-US" dirty="0"/>
          </a:p>
          <a:p>
            <a:r>
              <a:rPr lang="en-US" dirty="0" smtClean="0"/>
              <a:t>The outside of a circle is known as the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1608129"/>
            <a:ext cx="18774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Perimeter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2928141"/>
            <a:ext cx="2900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circumference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32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Measure the “</a:t>
            </a:r>
            <a:r>
              <a:rPr lang="en-US" dirty="0" smtClean="0">
                <a:solidFill>
                  <a:srgbClr val="FF0000"/>
                </a:solidFill>
              </a:rPr>
              <a:t>distance around</a:t>
            </a:r>
            <a:r>
              <a:rPr lang="en-US" dirty="0" smtClean="0"/>
              <a:t>” and the “</a:t>
            </a:r>
            <a:r>
              <a:rPr lang="en-US" dirty="0" smtClean="0">
                <a:solidFill>
                  <a:srgbClr val="FF0000"/>
                </a:solidFill>
              </a:rPr>
              <a:t>distance across</a:t>
            </a:r>
            <a:r>
              <a:rPr lang="en-US" dirty="0" smtClean="0"/>
              <a:t>” of the objects.</a:t>
            </a:r>
          </a:p>
          <a:p>
            <a:pPr lvl="1"/>
            <a:r>
              <a:rPr lang="en-US" sz="2400" dirty="0" smtClean="0"/>
              <a:t>Distance across – be careful when identifying the exact middle of an object.</a:t>
            </a:r>
          </a:p>
          <a:p>
            <a:pPr lvl="1"/>
            <a:r>
              <a:rPr lang="en-US" sz="2400" dirty="0" smtClean="0"/>
              <a:t>Distance around – To ensure accuracy, care should be taken to keep the string taut when measuring the outside of a circular object.</a:t>
            </a:r>
          </a:p>
          <a:p>
            <a:pPr marL="91440" indent="0">
              <a:buNone/>
            </a:pPr>
            <a:r>
              <a:rPr lang="en-US" dirty="0" smtClean="0"/>
              <a:t>2. Use the same unit of measure (inches or centimeters) for distance around and distance across.</a:t>
            </a:r>
          </a:p>
        </p:txBody>
      </p:sp>
    </p:spTree>
    <p:extLst>
      <p:ext uri="{BB962C8B-B14F-4D97-AF65-F5344CB8AC3E}">
        <p14:creationId xmlns:p14="http://schemas.microsoft.com/office/powerpoint/2010/main" val="419209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Apple Pi activity sheet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Record the following information</a:t>
            </a:r>
          </a:p>
          <a:p>
            <a:pPr marL="0" indent="0">
              <a:buNone/>
            </a:pPr>
            <a:r>
              <a:rPr lang="en-US" sz="2800" dirty="0" smtClean="0"/>
              <a:t>	1.  Description of each object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2.  Distance around the outside of each object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3.  Distance across the middle of each object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4.  Distance around divided by distance across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      (use your calculators for this part)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070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Discuss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average and note any interesting findings</a:t>
            </a:r>
          </a:p>
          <a:p>
            <a:endParaRPr lang="en-US" dirty="0"/>
          </a:p>
          <a:p>
            <a:r>
              <a:rPr lang="en-US" dirty="0" smtClean="0"/>
              <a:t>Compare your averages with those of other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4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Findings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ratio you just found is known as </a:t>
            </a:r>
          </a:p>
          <a:p>
            <a:r>
              <a:rPr lang="en-US" dirty="0" smtClean="0"/>
              <a:t>Distance across = Diameter</a:t>
            </a:r>
          </a:p>
          <a:p>
            <a:r>
              <a:rPr lang="en-US" dirty="0" smtClean="0"/>
              <a:t>Distance around = Circumference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438400" y="3312702"/>
                <a:ext cx="3456716" cy="9114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𝑐𝑖𝑟𝑐𝑢𝑚𝑓𝑒𝑟𝑒𝑛𝑐𝑒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𝑑𝑖𝑎𝑚𝑒𝑡𝑒𝑟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12702"/>
                <a:ext cx="3456716" cy="9114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057400" y="4850717"/>
                <a:ext cx="520469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𝑐𝑖𝑟𝑐𝑢𝑚𝑓𝑒𝑟𝑒𝑛𝑐𝑒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𝑑𝑖𝑎𝑚𝑒𝑡𝑒𝑟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850717"/>
                <a:ext cx="5204695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002990" y="5404899"/>
                <a:ext cx="389905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𝑐𝑖𝑟𝑐𝑢𝑚𝑓𝑒𝑟𝑒𝑛𝑐𝑒</m:t>
                      </m:r>
                      <m:r>
                        <a:rPr lang="en-US" sz="2800" b="0" i="1" smtClean="0">
                          <a:latin typeface="Cambria Math"/>
                        </a:rPr>
                        <m:t>=2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2990" y="5404899"/>
                <a:ext cx="389905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360072" y="3794678"/>
            <a:ext cx="5469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</a:rPr>
              <a:t>2r</a:t>
            </a:r>
            <a:endParaRPr lang="en-US" sz="3200" i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781801" y="4343400"/>
            <a:ext cx="685799" cy="507317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157159" y="1600200"/>
                <a:ext cx="231044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𝑷𝒊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≈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𝟏𝟒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…</m:t>
                      </m:r>
                    </m:oMath>
                  </m:oMathPara>
                </a14:m>
                <a:endParaRPr lang="en-US" sz="2800" b="1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7159" y="1600200"/>
                <a:ext cx="2310441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>
          <a:xfrm>
            <a:off x="5486400" y="4850717"/>
            <a:ext cx="1638300" cy="5232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1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 to write about..</a:t>
            </a:r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Why did we use the ratio of circumference to diameter of several objects?  Wouldn’t we have gotten the same result using just one object?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Were any of the ratios in the last column not close to 3.14?  If not, explain what might have happened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Describe some situations in which knowing the circumference (and how to calculate it) would be useful.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525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Homework…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Circumference and Area worksheet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# 9 – 20, 25, 26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Also, refer to the helpful videos in my website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220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Tomorrow…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bring</a:t>
            </a:r>
          </a:p>
          <a:p>
            <a:pPr marL="0" indent="0">
              <a:buNone/>
            </a:pPr>
            <a:r>
              <a:rPr lang="en-US" dirty="0" smtClean="0"/>
              <a:t>	1.  Several FLAT CIRCULAR objects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 Scissors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69</TotalTime>
  <Words>254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Thatch</vt:lpstr>
      <vt:lpstr>Circumference of a Circle</vt:lpstr>
      <vt:lpstr>Distance around</vt:lpstr>
      <vt:lpstr>Your Tasks…</vt:lpstr>
      <vt:lpstr>Apple Pi activity sheet.</vt:lpstr>
      <vt:lpstr>Discuss</vt:lpstr>
      <vt:lpstr>Findings</vt:lpstr>
      <vt:lpstr>Questions to write about..</vt:lpstr>
      <vt:lpstr>Homework…</vt:lpstr>
      <vt:lpstr>Tomorrow…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Circumference of a Circle</dc:title>
  <dc:creator>Arvid Lumanauw</dc:creator>
  <cp:lastModifiedBy>Arvid Lumanauw</cp:lastModifiedBy>
  <cp:revision>10</cp:revision>
  <dcterms:created xsi:type="dcterms:W3CDTF">2013-10-28T02:25:21Z</dcterms:created>
  <dcterms:modified xsi:type="dcterms:W3CDTF">2013-10-28T03:35:16Z</dcterms:modified>
</cp:coreProperties>
</file>