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B12D-273B-40BE-8A6C-6BDBFE267DC5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90F9-B6F2-4A8A-898D-96A4C6BA1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15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B12D-273B-40BE-8A6C-6BDBFE267DC5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90F9-B6F2-4A8A-898D-96A4C6BA1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77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B12D-273B-40BE-8A6C-6BDBFE267DC5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90F9-B6F2-4A8A-898D-96A4C6BA1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4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B12D-273B-40BE-8A6C-6BDBFE267DC5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90F9-B6F2-4A8A-898D-96A4C6BA1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587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B12D-273B-40BE-8A6C-6BDBFE267DC5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90F9-B6F2-4A8A-898D-96A4C6BA1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27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B12D-273B-40BE-8A6C-6BDBFE267DC5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90F9-B6F2-4A8A-898D-96A4C6BA1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4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B12D-273B-40BE-8A6C-6BDBFE267DC5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90F9-B6F2-4A8A-898D-96A4C6BA1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30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B12D-273B-40BE-8A6C-6BDBFE267DC5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90F9-B6F2-4A8A-898D-96A4C6BA1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5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B12D-273B-40BE-8A6C-6BDBFE267DC5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90F9-B6F2-4A8A-898D-96A4C6BA1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1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B12D-273B-40BE-8A6C-6BDBFE267DC5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90F9-B6F2-4A8A-898D-96A4C6BA1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0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B12D-273B-40BE-8A6C-6BDBFE267DC5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90F9-B6F2-4A8A-898D-96A4C6BA1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3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6B12D-273B-40BE-8A6C-6BDBFE267DC5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790F9-B6F2-4A8A-898D-96A4C6BA1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Comparing Numbers in </a:t>
            </a:r>
            <a:b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Notation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10/21/13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Math 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24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Classwork: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Page 207:  # 40 – 43 all, 48 – 51 all.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0113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Review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each number in Scientific Notation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4100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0.000067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34,600,000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2667000"/>
            <a:ext cx="990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90600" y="3886200"/>
            <a:ext cx="1752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5105400"/>
            <a:ext cx="1981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95400" y="2057400"/>
            <a:ext cx="0" cy="762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302327" y="4343400"/>
            <a:ext cx="0" cy="762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438400" y="3200400"/>
            <a:ext cx="0" cy="762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2743200" y="2189018"/>
                <a:ext cx="187551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4.1 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2189018"/>
                <a:ext cx="1875513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>
            <a:off x="1302327" y="2189018"/>
            <a:ext cx="564573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335231" y="3352800"/>
            <a:ext cx="110317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335231" y="4495800"/>
            <a:ext cx="1484169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3276600" y="3338945"/>
                <a:ext cx="2066271" cy="5280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6.7 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338945"/>
                <a:ext cx="2066271" cy="52809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3581570" y="4582602"/>
                <a:ext cx="207428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3.46 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570" y="4582602"/>
                <a:ext cx="2074286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116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Review</a:t>
            </a:r>
            <a:endParaRPr lang="en-US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Write each number in Standard Form</a:t>
                </a: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7.1 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dirty="0" smtClean="0"/>
                  <a:t>       7.1</a:t>
                </a:r>
                <a:r>
                  <a:rPr lang="en-US" dirty="0" smtClean="0"/>
                  <a:t>    0   0  0   = 71,000</a:t>
                </a: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3.641 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−5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          0   0   0  0    3.641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           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          =  0.00003641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c 3"/>
          <p:cNvSpPr/>
          <p:nvPr/>
        </p:nvSpPr>
        <p:spPr>
          <a:xfrm rot="7331744">
            <a:off x="3809999" y="2332229"/>
            <a:ext cx="533400" cy="457200"/>
          </a:xfrm>
          <a:prstGeom prst="arc">
            <a:avLst>
              <a:gd name="adj1" fmla="val 16200000"/>
              <a:gd name="adj2" fmla="val 217827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/>
          <p:cNvSpPr/>
          <p:nvPr/>
        </p:nvSpPr>
        <p:spPr>
          <a:xfrm rot="7331744">
            <a:off x="4267199" y="2332229"/>
            <a:ext cx="533400" cy="457200"/>
          </a:xfrm>
          <a:prstGeom prst="arc">
            <a:avLst>
              <a:gd name="adj1" fmla="val 16200000"/>
              <a:gd name="adj2" fmla="val 217827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 rot="7331744">
            <a:off x="4785899" y="2332227"/>
            <a:ext cx="533400" cy="457200"/>
          </a:xfrm>
          <a:prstGeom prst="arc">
            <a:avLst>
              <a:gd name="adj1" fmla="val 16200000"/>
              <a:gd name="adj2" fmla="val 217827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rot="7331744">
            <a:off x="5183371" y="2332228"/>
            <a:ext cx="533400" cy="457200"/>
          </a:xfrm>
          <a:prstGeom prst="arc">
            <a:avLst>
              <a:gd name="adj1" fmla="val 16200000"/>
              <a:gd name="adj2" fmla="val 217827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7331744">
            <a:off x="6317250" y="4081291"/>
            <a:ext cx="533400" cy="457200"/>
          </a:xfrm>
          <a:prstGeom prst="arc">
            <a:avLst>
              <a:gd name="adj1" fmla="val 16200000"/>
              <a:gd name="adj2" fmla="val 217827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7331744">
            <a:off x="4512271" y="4081292"/>
            <a:ext cx="533400" cy="457200"/>
          </a:xfrm>
          <a:prstGeom prst="arc">
            <a:avLst>
              <a:gd name="adj1" fmla="val 16200000"/>
              <a:gd name="adj2" fmla="val 217827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7331744">
            <a:off x="4969473" y="4081291"/>
            <a:ext cx="533400" cy="457200"/>
          </a:xfrm>
          <a:prstGeom prst="arc">
            <a:avLst>
              <a:gd name="adj1" fmla="val 16200000"/>
              <a:gd name="adj2" fmla="val 217827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 rot="7331744">
            <a:off x="5457000" y="4081292"/>
            <a:ext cx="533400" cy="457200"/>
          </a:xfrm>
          <a:prstGeom prst="arc">
            <a:avLst>
              <a:gd name="adj1" fmla="val 16200000"/>
              <a:gd name="adj2" fmla="val 217827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7331744">
            <a:off x="5854472" y="4081291"/>
            <a:ext cx="533400" cy="457200"/>
          </a:xfrm>
          <a:prstGeom prst="arc">
            <a:avLst>
              <a:gd name="adj1" fmla="val 16200000"/>
              <a:gd name="adj2" fmla="val 217827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962400" y="2908321"/>
            <a:ext cx="160932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3352800" y="2213337"/>
            <a:ext cx="4038600" cy="91086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767062" y="4657384"/>
            <a:ext cx="201473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3962400" y="3962400"/>
            <a:ext cx="3886200" cy="1752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8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Compare</a:t>
            </a:r>
            <a:endParaRPr lang="en-US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 smtClean="0"/>
                  <a:t>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5.2 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dirty="0" smtClean="0"/>
                  <a:t>          and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9.4 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905000" y="2852410"/>
            <a:ext cx="60427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Look at the exponents on the Base of 10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3200400" y="1600200"/>
            <a:ext cx="304800" cy="304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391400" y="1648691"/>
            <a:ext cx="304800" cy="304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505200" y="1905000"/>
            <a:ext cx="685800" cy="9474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7010400" y="1953491"/>
            <a:ext cx="533400" cy="78970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47747" y="3624590"/>
            <a:ext cx="5593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Power of 5 is greater than Power of 4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2971800" y="4495800"/>
            <a:ext cx="4515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Therefore, 5.2 X 10</a:t>
            </a:r>
            <a:r>
              <a:rPr lang="en-US" sz="2800" baseline="30000" dirty="0" smtClean="0"/>
              <a:t>5</a:t>
            </a:r>
            <a:r>
              <a:rPr lang="en-US" sz="2800" dirty="0" smtClean="0"/>
              <a:t> is greater</a:t>
            </a:r>
            <a:endParaRPr lang="en-US" sz="2800" dirty="0"/>
          </a:p>
        </p:txBody>
      </p:sp>
      <p:sp>
        <p:nvSpPr>
          <p:cNvPr id="16" name="7-Point Star 15"/>
          <p:cNvSpPr/>
          <p:nvPr/>
        </p:nvSpPr>
        <p:spPr>
          <a:xfrm>
            <a:off x="1143000" y="684776"/>
            <a:ext cx="2895600" cy="2232630"/>
          </a:xfrm>
          <a:prstGeom prst="star7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60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Compare</a:t>
            </a:r>
            <a:endParaRPr lang="en-US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 smtClean="0"/>
                  <a:t>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8.7 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9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         and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8.8 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9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219200" y="2895600"/>
            <a:ext cx="682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With the </a:t>
            </a:r>
            <a:r>
              <a:rPr lang="en-US" sz="2800" dirty="0" smtClean="0">
                <a:solidFill>
                  <a:srgbClr val="FF0000"/>
                </a:solidFill>
              </a:rPr>
              <a:t>same</a:t>
            </a:r>
            <a:r>
              <a:rPr lang="en-US" sz="2800" dirty="0" smtClean="0"/>
              <a:t> Power, look at the Coefficients</a:t>
            </a:r>
            <a:endParaRPr lang="en-US" sz="28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057400" y="2209800"/>
            <a:ext cx="434340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6172200" y="2209800"/>
            <a:ext cx="22860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447800" y="1600200"/>
            <a:ext cx="7620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638800" y="1579418"/>
            <a:ext cx="7620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09800" y="4191000"/>
            <a:ext cx="5762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8.8  &gt;  8.7  </a:t>
            </a:r>
            <a:r>
              <a:rPr lang="en-US" sz="2800" dirty="0" err="1" smtClean="0"/>
              <a:t>sooo</a:t>
            </a:r>
            <a:r>
              <a:rPr lang="en-US" sz="2800" dirty="0" smtClean="0"/>
              <a:t>…  8.8 X 10</a:t>
            </a:r>
            <a:r>
              <a:rPr lang="en-US" sz="2800" baseline="30000" dirty="0" smtClean="0"/>
              <a:t>9</a:t>
            </a:r>
            <a:r>
              <a:rPr lang="en-US" sz="2800" dirty="0" smtClean="0"/>
              <a:t>  is Greater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796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Compare</a:t>
            </a:r>
            <a:endParaRPr lang="en-US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8.2 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−24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 2.3 ×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28600" y="2909455"/>
            <a:ext cx="8239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Positive Exponents are </a:t>
            </a:r>
            <a:r>
              <a:rPr lang="en-US" sz="2400" b="1" dirty="0" smtClean="0">
                <a:solidFill>
                  <a:srgbClr val="FF0000"/>
                </a:solidFill>
              </a:rPr>
              <a:t>ALWAYS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bigger than Negative Exponents  </a:t>
            </a:r>
            <a:endParaRPr lang="en-US" sz="2400" dirty="0"/>
          </a:p>
        </p:txBody>
      </p:sp>
      <p:sp>
        <p:nvSpPr>
          <p:cNvPr id="5" name="Explosion 2 4"/>
          <p:cNvSpPr/>
          <p:nvPr/>
        </p:nvSpPr>
        <p:spPr>
          <a:xfrm>
            <a:off x="3276600" y="683568"/>
            <a:ext cx="4572000" cy="2225887"/>
          </a:xfrm>
          <a:prstGeom prst="irregularSeal2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0" y="1600200"/>
            <a:ext cx="18485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Winner!!!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71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Compare</a:t>
            </a:r>
            <a:endParaRPr lang="en-US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1.9 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−4 </m:t>
                        </m:r>
                      </m:sup>
                    </m:sSup>
                  </m:oMath>
                </a14:m>
                <a:r>
                  <a:rPr lang="en-US" dirty="0" smtClean="0"/>
                  <a:t>          and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2.8 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11683" y="3056745"/>
            <a:ext cx="8932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When the Powers are Negative, the one </a:t>
            </a:r>
            <a:r>
              <a:rPr lang="en-US" sz="2400" dirty="0" smtClean="0">
                <a:solidFill>
                  <a:srgbClr val="FF0000"/>
                </a:solidFill>
              </a:rPr>
              <a:t>CLOSEST</a:t>
            </a:r>
            <a:r>
              <a:rPr lang="en-US" sz="2400" dirty="0" smtClean="0"/>
              <a:t> to </a:t>
            </a:r>
            <a:r>
              <a:rPr lang="en-US" sz="2400" dirty="0" smtClean="0">
                <a:solidFill>
                  <a:srgbClr val="FF0000"/>
                </a:solidFill>
              </a:rPr>
              <a:t>zero</a:t>
            </a:r>
            <a:r>
              <a:rPr lang="en-US" sz="2400" dirty="0" smtClean="0"/>
              <a:t> is the biggest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057400" y="3886200"/>
            <a:ext cx="4191000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638800" y="3810000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81400" y="3810000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91696" y="3810000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20722" y="407323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32650" y="4073236"/>
            <a:ext cx="518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-3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322353" y="4038600"/>
            <a:ext cx="518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-4</a:t>
            </a:r>
            <a:endParaRPr lang="en-US" sz="32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2819400" y="1981200"/>
            <a:ext cx="502954" cy="10755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800600" y="1905000"/>
            <a:ext cx="2590800" cy="11517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5420722" y="1447800"/>
            <a:ext cx="2504078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858000" y="916632"/>
            <a:ext cx="1933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Biggest…YAY!!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89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35" y="219417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Compare</a:t>
            </a:r>
            <a:endParaRPr lang="en-US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1604" y="1547018"/>
                <a:ext cx="8229600" cy="4525963"/>
              </a:xfrm>
            </p:spPr>
            <p:txBody>
              <a:bodyPr/>
              <a:lstStyle/>
              <a:p>
                <a:r>
                  <a:rPr lang="en-US" dirty="0" smtClean="0"/>
                  <a:t>                  635,000    and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8.6 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1604" y="1547018"/>
                <a:ext cx="8229600" cy="4525963"/>
              </a:xfrm>
              <a:blipFill rotWithShape="1">
                <a:blip r:embed="rId2"/>
                <a:stretch>
                  <a:fillRect l="-1704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200400" y="2209800"/>
            <a:ext cx="28680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Hmmmmm</a:t>
            </a:r>
            <a:r>
              <a:rPr lang="en-US" sz="3600" dirty="0" smtClean="0"/>
              <a:t>…..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08063"/>
            <a:ext cx="5372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Write 635,000 in Scientific Notation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209800" y="2209800"/>
            <a:ext cx="609600" cy="64633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286000" y="1524000"/>
            <a:ext cx="17526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9895" y="3608457"/>
            <a:ext cx="18710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635,000</a:t>
            </a:r>
            <a:endParaRPr lang="en-US" sz="4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119895" y="4316343"/>
            <a:ext cx="187102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447800" y="3531283"/>
            <a:ext cx="0" cy="7850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447800" y="3608457"/>
            <a:ext cx="1371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3429000" y="3667191"/>
                <a:ext cx="2644314" cy="5904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=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6.35 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× </m:t>
                    </m:r>
                    <m:sSup>
                      <m:sSupPr>
                        <m:ctrlPr>
                          <a:rPr lang="en-US" sz="32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667191"/>
                <a:ext cx="2644314" cy="590418"/>
              </a:xfrm>
              <a:prstGeom prst="rect">
                <a:avLst/>
              </a:prstGeom>
              <a:blipFill rotWithShape="1">
                <a:blip r:embed="rId3"/>
                <a:stretch>
                  <a:fillRect l="-6005" t="-11458" b="-35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7162800" y="2784764"/>
            <a:ext cx="17856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Power of 6 is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Greater than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Power of 5</a:t>
            </a:r>
            <a:endParaRPr lang="en-US" sz="2400" dirty="0">
              <a:solidFill>
                <a:srgbClr val="7030A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7010400" y="1866900"/>
            <a:ext cx="533400" cy="9178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943600" y="3810000"/>
            <a:ext cx="1219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953000" y="1362417"/>
            <a:ext cx="2743200" cy="1008965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477000" y="538347"/>
            <a:ext cx="22442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Winner, winner,</a:t>
            </a:r>
          </a:p>
          <a:p>
            <a:r>
              <a:rPr lang="en-US" sz="2400" dirty="0" smtClean="0"/>
              <a:t>Chicken dinner!!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761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Order from Least to Greatest</a:t>
            </a:r>
            <a:endParaRPr lang="en-US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7.8 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−3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 ,  7.9 ×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−5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 ,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0.00056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323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302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Comparing Numbers in  Scientific Notation</vt:lpstr>
      <vt:lpstr>Review</vt:lpstr>
      <vt:lpstr>Review</vt:lpstr>
      <vt:lpstr>Compare</vt:lpstr>
      <vt:lpstr>Compare</vt:lpstr>
      <vt:lpstr>Compare</vt:lpstr>
      <vt:lpstr>Compare</vt:lpstr>
      <vt:lpstr>Compare</vt:lpstr>
      <vt:lpstr>Order from Least to Greatest</vt:lpstr>
      <vt:lpstr>Classwork: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Numbers in  Scientific Notation</dc:title>
  <dc:creator>Arvid Lumanauw</dc:creator>
  <cp:lastModifiedBy>Arvid Lumanauw</cp:lastModifiedBy>
  <cp:revision>14</cp:revision>
  <dcterms:created xsi:type="dcterms:W3CDTF">2013-10-20T23:58:54Z</dcterms:created>
  <dcterms:modified xsi:type="dcterms:W3CDTF">2013-10-21T01:54:34Z</dcterms:modified>
</cp:coreProperties>
</file>