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4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6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5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5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9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7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5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3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6033-779A-4C36-92C0-BFAF0F43A40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41D3-7396-43FA-B2CB-A2A74689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5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282TNIHGC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C7B_K59ypU" TargetMode="External"/><Relationship Id="rId2" Type="http://schemas.openxmlformats.org/officeDocument/2006/relationships/hyperlink" Target="http://www.youtube.com/watch?v=SvRJ5qv4nz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AMOFWrKEU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ysMOfPsA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Constructions</a:t>
            </a:r>
            <a:r>
              <a:rPr lang="en-US" dirty="0" smtClean="0"/>
              <a:t>		9/3/13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Objective:</a:t>
            </a:r>
          </a:p>
          <a:p>
            <a:pPr lvl="1"/>
            <a:r>
              <a:rPr lang="en-US" sz="4400" dirty="0" smtClean="0"/>
              <a:t>To copy a segment</a:t>
            </a:r>
          </a:p>
          <a:p>
            <a:pPr lvl="1"/>
            <a:r>
              <a:rPr lang="en-US" sz="4400" dirty="0" smtClean="0"/>
              <a:t>To copy an angle</a:t>
            </a:r>
          </a:p>
          <a:p>
            <a:pPr lvl="1"/>
            <a:r>
              <a:rPr lang="en-US" sz="4400" dirty="0" smtClean="0"/>
              <a:t>To bisect a segment</a:t>
            </a:r>
          </a:p>
          <a:p>
            <a:pPr lvl="1"/>
            <a:r>
              <a:rPr lang="en-US" sz="4400" dirty="0" smtClean="0"/>
              <a:t>To bisect an angle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88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Copy a Segment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copy a </a:t>
            </a:r>
            <a:r>
              <a:rPr lang="en-US" dirty="0" smtClean="0">
                <a:hlinkClick r:id="rId2"/>
              </a:rPr>
              <a:t>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Copy an Angle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copy an </a:t>
            </a:r>
            <a:r>
              <a:rPr lang="en-US" dirty="0" smtClean="0">
                <a:hlinkClick r:id="rId2"/>
              </a:rPr>
              <a:t>Obtuse </a:t>
            </a:r>
            <a:r>
              <a:rPr lang="en-US" dirty="0" smtClean="0"/>
              <a:t>Angle</a:t>
            </a:r>
          </a:p>
          <a:p>
            <a:endParaRPr lang="en-US" dirty="0"/>
          </a:p>
          <a:p>
            <a:r>
              <a:rPr lang="en-US" dirty="0" smtClean="0"/>
              <a:t>How to copy an </a:t>
            </a:r>
            <a:r>
              <a:rPr lang="en-US" dirty="0" smtClean="0">
                <a:hlinkClick r:id="rId3"/>
              </a:rPr>
              <a:t>Acute </a:t>
            </a:r>
            <a:r>
              <a:rPr lang="en-US" dirty="0" smtClean="0"/>
              <a:t>Angle (</a:t>
            </a:r>
            <a:r>
              <a:rPr lang="en-US" i="1" dirty="0" smtClean="0"/>
              <a:t>Do first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Bisect a Segment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bisect a </a:t>
            </a:r>
            <a:r>
              <a:rPr lang="en-US" dirty="0" smtClean="0">
                <a:hlinkClick r:id="rId2"/>
              </a:rPr>
              <a:t>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Bisect an Angle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bisect an </a:t>
            </a:r>
            <a:r>
              <a:rPr lang="en-US" dirty="0" smtClean="0">
                <a:hlinkClick r:id="rId2"/>
              </a:rPr>
              <a:t>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Constructions  9/3/13</vt:lpstr>
      <vt:lpstr>Copy a Segment</vt:lpstr>
      <vt:lpstr>Copy an Angle</vt:lpstr>
      <vt:lpstr>Bisect a Segment</vt:lpstr>
      <vt:lpstr>PowerPoint Presentation</vt:lpstr>
      <vt:lpstr>Bisect an Angle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Constructions  9/3/13</dc:title>
  <dc:creator>Arvid Lumanauw</dc:creator>
  <cp:lastModifiedBy>Arvid Lumanauw</cp:lastModifiedBy>
  <cp:revision>6</cp:revision>
  <dcterms:created xsi:type="dcterms:W3CDTF">2013-09-03T04:57:14Z</dcterms:created>
  <dcterms:modified xsi:type="dcterms:W3CDTF">2013-09-04T01:18:10Z</dcterms:modified>
</cp:coreProperties>
</file>