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05524-6099-4AE3-B4B2-232A99C3F15F}" type="datetimeFigureOut">
              <a:rPr lang="en-US" smtClean="0"/>
              <a:t>9/4/2013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D373D-24D3-4BCB-A467-C330579D11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5344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05524-6099-4AE3-B4B2-232A99C3F15F}" type="datetimeFigureOut">
              <a:rPr lang="en-US" smtClean="0"/>
              <a:t>9/4/2013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D373D-24D3-4BCB-A467-C330579D11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68193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05524-6099-4AE3-B4B2-232A99C3F15F}" type="datetimeFigureOut">
              <a:rPr lang="en-US" smtClean="0"/>
              <a:t>9/4/2013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D373D-24D3-4BCB-A467-C330579D11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54453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05524-6099-4AE3-B4B2-232A99C3F15F}" type="datetimeFigureOut">
              <a:rPr lang="en-US" smtClean="0"/>
              <a:t>9/4/2013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D373D-24D3-4BCB-A467-C330579D11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80991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05524-6099-4AE3-B4B2-232A99C3F15F}" type="datetimeFigureOut">
              <a:rPr lang="en-US" smtClean="0"/>
              <a:t>9/4/2013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D373D-24D3-4BCB-A467-C330579D11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4699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05524-6099-4AE3-B4B2-232A99C3F15F}" type="datetimeFigureOut">
              <a:rPr lang="en-US" smtClean="0"/>
              <a:t>9/4/2013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D373D-24D3-4BCB-A467-C330579D11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50202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05524-6099-4AE3-B4B2-232A99C3F15F}" type="datetimeFigureOut">
              <a:rPr lang="en-US" smtClean="0"/>
              <a:t>9/4/2013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D373D-24D3-4BCB-A467-C330579D11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3930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05524-6099-4AE3-B4B2-232A99C3F15F}" type="datetimeFigureOut">
              <a:rPr lang="en-US" smtClean="0"/>
              <a:t>9/4/2013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D373D-24D3-4BCB-A467-C330579D11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59945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05524-6099-4AE3-B4B2-232A99C3F15F}" type="datetimeFigureOut">
              <a:rPr lang="en-US" smtClean="0"/>
              <a:t>9/4/2013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D373D-24D3-4BCB-A467-C330579D11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0906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05524-6099-4AE3-B4B2-232A99C3F15F}" type="datetimeFigureOut">
              <a:rPr lang="en-US" smtClean="0"/>
              <a:t>9/4/2013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D373D-24D3-4BCB-A467-C330579D11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67257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05524-6099-4AE3-B4B2-232A99C3F15F}" type="datetimeFigureOut">
              <a:rPr lang="en-US" smtClean="0"/>
              <a:t>9/4/2013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D373D-24D3-4BCB-A467-C330579D11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12827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E05524-6099-4AE3-B4B2-232A99C3F15F}" type="datetimeFigureOut">
              <a:rPr lang="en-US" smtClean="0"/>
              <a:t>9/4/2013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7D373D-24D3-4BCB-A467-C330579D11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25831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isfun.com/geometry/construct-perponline.htm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isfun.com/geometry/construct-perpnotline.html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7pmonTIWunk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S PMincho" pitchFamily="18" charset="-128"/>
                <a:ea typeface="MS PMincho" pitchFamily="18" charset="-128"/>
              </a:rPr>
              <a:t>Constructions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	</a:t>
            </a:r>
            <a:r>
              <a:rPr lang="en-US" dirty="0" smtClean="0"/>
              <a:t>	9/4/13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Objective:</a:t>
            </a:r>
          </a:p>
          <a:p>
            <a:pPr lvl="1"/>
            <a:r>
              <a:rPr lang="en-US" dirty="0" smtClean="0"/>
              <a:t>To construct perpendicular lines, perpendicular bisector, and a line parallel to a given line through a point not on the line.</a:t>
            </a:r>
          </a:p>
        </p:txBody>
      </p:sp>
    </p:spTree>
    <p:extLst>
      <p:ext uri="{BB962C8B-B14F-4D97-AF65-F5344CB8AC3E}">
        <p14:creationId xmlns:p14="http://schemas.microsoft.com/office/powerpoint/2010/main" val="3479123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Constructing Perpendicular lines using a point on the line</a:t>
            </a:r>
            <a:endParaRPr lang="en-US" b="1" u="sng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Video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069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Constructing Perpendicular lines using a point </a:t>
            </a:r>
            <a:r>
              <a:rPr lang="en-US" b="1" i="1" u="sng" dirty="0" smtClean="0">
                <a:solidFill>
                  <a:srgbClr val="FF0000"/>
                </a:solidFill>
              </a:rPr>
              <a:t>NOT</a:t>
            </a:r>
            <a:r>
              <a:rPr lang="en-US" b="1" u="sng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on the 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Video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7754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Line parallel to a given line through a point </a:t>
            </a:r>
            <a:r>
              <a:rPr lang="en-US" b="1" i="1" u="sng" dirty="0" smtClean="0">
                <a:solidFill>
                  <a:srgbClr val="FF0000"/>
                </a:solidFill>
              </a:rPr>
              <a:t>not</a:t>
            </a:r>
            <a:r>
              <a:rPr lang="en-US" b="1" u="sng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on the line.</a:t>
            </a:r>
            <a:endParaRPr lang="en-US" b="1" u="sng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video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0036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8288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63</Words>
  <Application>Microsoft Office PowerPoint</Application>
  <PresentationFormat>On-screen Show (4:3)</PresentationFormat>
  <Paragraphs>9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Constructions  9/4/13</vt:lpstr>
      <vt:lpstr>Constructing Perpendicular lines using a point on the line</vt:lpstr>
      <vt:lpstr>Constructing Perpendicular lines using a point NOT on the line</vt:lpstr>
      <vt:lpstr>Line parallel to a given line through a point not on the line.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Constructions  9/4/13</dc:title>
  <dc:creator>Arvid Lumanauw</dc:creator>
  <cp:lastModifiedBy>Arvid Lumanauw</cp:lastModifiedBy>
  <cp:revision>5</cp:revision>
  <dcterms:created xsi:type="dcterms:W3CDTF">2013-09-04T00:50:48Z</dcterms:created>
  <dcterms:modified xsi:type="dcterms:W3CDTF">2013-09-05T02:26:45Z</dcterms:modified>
</cp:coreProperties>
</file>