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C8DB-CFF4-46DE-A1F8-9AA29364F18D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E6D50-F375-40E5-8E16-36AE92441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12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C8DB-CFF4-46DE-A1F8-9AA29364F18D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E6D50-F375-40E5-8E16-36AE92441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204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C8DB-CFF4-46DE-A1F8-9AA29364F18D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E6D50-F375-40E5-8E16-36AE92441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974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C8DB-CFF4-46DE-A1F8-9AA29364F18D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E6D50-F375-40E5-8E16-36AE92441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1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C8DB-CFF4-46DE-A1F8-9AA29364F18D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E6D50-F375-40E5-8E16-36AE92441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254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C8DB-CFF4-46DE-A1F8-9AA29364F18D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E6D50-F375-40E5-8E16-36AE92441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974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C8DB-CFF4-46DE-A1F8-9AA29364F18D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E6D50-F375-40E5-8E16-36AE92441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892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C8DB-CFF4-46DE-A1F8-9AA29364F18D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E6D50-F375-40E5-8E16-36AE92441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481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C8DB-CFF4-46DE-A1F8-9AA29364F18D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E6D50-F375-40E5-8E16-36AE92441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775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C8DB-CFF4-46DE-A1F8-9AA29364F18D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E6D50-F375-40E5-8E16-36AE92441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192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C8DB-CFF4-46DE-A1F8-9AA29364F18D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E6D50-F375-40E5-8E16-36AE92441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502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DC8DB-CFF4-46DE-A1F8-9AA29364F18D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E6D50-F375-40E5-8E16-36AE92441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168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 Titling MT" panose="02020502060505020804" pitchFamily="18" charset="0"/>
              </a:rPr>
              <a:t>Task #2</a:t>
            </a:r>
            <a:endParaRPr lang="en-US" sz="6000" b="1" u="sng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petua Titling MT" panose="020205020605050208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Math 8</a:t>
            </a:r>
          </a:p>
          <a:p>
            <a:r>
              <a:rPr lang="en-US" sz="4400" dirty="0" smtClean="0"/>
              <a:t>10/14/13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6728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 b="1" u="sng" dirty="0" smtClean="0">
                <a:latin typeface="Perpetua Titling MT" panose="02020502060505020804" pitchFamily="18" charset="0"/>
              </a:rPr>
              <a:t>Description of Task #2</a:t>
            </a:r>
            <a:endParaRPr lang="en-US" b="1" u="sng" dirty="0">
              <a:latin typeface="Perpetua Titling MT" panose="020205020605050208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524000"/>
            <a:ext cx="8902309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Monster Truck company decided they want to increase the height</a:t>
            </a:r>
          </a:p>
          <a:p>
            <a:r>
              <a:rPr lang="en-US" sz="2400" dirty="0"/>
              <a:t>o</a:t>
            </a:r>
            <a:r>
              <a:rPr lang="en-US" sz="2400" dirty="0" smtClean="0"/>
              <a:t>f the ramp by </a:t>
            </a:r>
            <a:r>
              <a:rPr lang="en-US" sz="2400" b="1" dirty="0" smtClean="0">
                <a:solidFill>
                  <a:srgbClr val="FF0000"/>
                </a:solidFill>
              </a:rPr>
              <a:t>5 feet </a:t>
            </a:r>
            <a:r>
              <a:rPr lang="en-US" sz="2400" dirty="0" smtClean="0"/>
              <a:t>on each of the 3 designs.</a:t>
            </a:r>
          </a:p>
          <a:p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 smtClean="0"/>
              <a:t>Use the Pythagorean Theorem to calculate the new length of the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incline ramp.</a:t>
            </a:r>
          </a:p>
          <a:p>
            <a:endParaRPr lang="en-US" sz="2400" dirty="0"/>
          </a:p>
          <a:p>
            <a:pPr marL="342900" indent="-342900">
              <a:buAutoNum type="arabicPeriod" startAt="2"/>
            </a:pPr>
            <a:r>
              <a:rPr lang="en-US" sz="2400" dirty="0" smtClean="0"/>
              <a:t>Find the rational approximation of their irrational answer because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the company does not understand irrational numbers.</a:t>
            </a:r>
          </a:p>
          <a:p>
            <a:endParaRPr lang="en-US" sz="2400" dirty="0"/>
          </a:p>
          <a:p>
            <a:pPr marL="342900" indent="-342900">
              <a:buAutoNum type="arabicPeriod" startAt="3"/>
            </a:pPr>
            <a:r>
              <a:rPr lang="en-US" sz="2400" dirty="0" smtClean="0"/>
              <a:t>You are to individually write a paragraph report to the company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explaining the process used to approximate your result.</a:t>
            </a:r>
          </a:p>
        </p:txBody>
      </p:sp>
    </p:spTree>
    <p:extLst>
      <p:ext uri="{BB962C8B-B14F-4D97-AF65-F5344CB8AC3E}">
        <p14:creationId xmlns:p14="http://schemas.microsoft.com/office/powerpoint/2010/main" val="323713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 flipV="1">
            <a:off x="1905000" y="533400"/>
            <a:ext cx="0" cy="5638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81000" y="5715000"/>
            <a:ext cx="78486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943100" y="3124200"/>
            <a:ext cx="3276600" cy="2590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1714500" y="2175164"/>
            <a:ext cx="0" cy="91440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714500" y="312420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38200" y="2482334"/>
            <a:ext cx="725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feet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714500" y="2175164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905000" y="2175164"/>
            <a:ext cx="3314700" cy="353983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81000" y="3505200"/>
            <a:ext cx="9701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Original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Height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1287172" y="3238500"/>
            <a:ext cx="553863" cy="533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667000" y="1528741"/>
            <a:ext cx="1303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New Height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2095500" y="1842655"/>
            <a:ext cx="571500" cy="2770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727551" y="533400"/>
            <a:ext cx="35020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/>
              <a:t>Pythagorean Theorem</a:t>
            </a:r>
            <a:endParaRPr lang="en-US" sz="28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219699" y="1176333"/>
                <a:ext cx="241668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+ 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9699" y="1176333"/>
                <a:ext cx="2416687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0032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0" grpId="0"/>
      <p:bldP spid="23" grpId="0"/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Perpetua Titling MT" panose="02020502060505020804" pitchFamily="18" charset="0"/>
              </a:rPr>
              <a:t>Individual Paragraph</a:t>
            </a:r>
            <a:endParaRPr lang="en-US" u="sng" dirty="0">
              <a:latin typeface="Perpetua Titling MT" panose="020205020605050208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paragraph explaining the process you used to approximate your result </a:t>
            </a:r>
          </a:p>
          <a:p>
            <a:r>
              <a:rPr lang="en-US" dirty="0" smtClean="0"/>
              <a:t>At least five (5) sentences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48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133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Task #2</vt:lpstr>
      <vt:lpstr>Description of Task #2</vt:lpstr>
      <vt:lpstr>PowerPoint Presentation</vt:lpstr>
      <vt:lpstr>Individual Paragraph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 #2</dc:title>
  <dc:creator>Arvid Lumanauw</dc:creator>
  <cp:lastModifiedBy>Arvid Lumanauw</cp:lastModifiedBy>
  <cp:revision>11</cp:revision>
  <dcterms:created xsi:type="dcterms:W3CDTF">2013-10-14T02:41:01Z</dcterms:created>
  <dcterms:modified xsi:type="dcterms:W3CDTF">2013-10-14T04:39:50Z</dcterms:modified>
</cp:coreProperties>
</file>