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1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5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6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8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E8C-83CE-4986-80AA-89CF690A238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ACFA-F2D5-485B-8DC5-C470894E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2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Relationship Id="rId9" Type="http://schemas.openxmlformats.org/officeDocument/2006/relationships/image" Target="../media/image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Dilation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/>
              <a:t>		8/29/30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Objective:</a:t>
            </a:r>
          </a:p>
          <a:p>
            <a:pPr lvl="1"/>
            <a:r>
              <a:rPr lang="en-US" dirty="0" smtClean="0"/>
              <a:t>To dilate a figure using a </a:t>
            </a:r>
          </a:p>
          <a:p>
            <a:pPr marL="457200" lvl="1" indent="0">
              <a:buNone/>
            </a:pPr>
            <a:r>
              <a:rPr lang="en-US" dirty="0" smtClean="0"/>
              <a:t>scale factor less than and </a:t>
            </a:r>
          </a:p>
          <a:p>
            <a:pPr marL="457200" lvl="1" indent="0">
              <a:buNone/>
            </a:pPr>
            <a:r>
              <a:rPr lang="en-US" dirty="0" smtClean="0"/>
              <a:t>greater than 1.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81200"/>
            <a:ext cx="3553321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42900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" y="533400"/>
            <a:ext cx="3014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does it mean to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Dilate something?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4180" y="533400"/>
            <a:ext cx="5659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your pupils are dilated, it means that </a:t>
            </a:r>
          </a:p>
          <a:p>
            <a:r>
              <a:rPr lang="en-US" sz="2400" dirty="0" smtClean="0"/>
              <a:t>They change size.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84180" y="2057400"/>
            <a:ext cx="55583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u="sng" dirty="0" smtClean="0">
                <a:solidFill>
                  <a:srgbClr val="FF0000"/>
                </a:solidFill>
              </a:rPr>
              <a:t>Dilation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 a transformation that changes</a:t>
            </a:r>
          </a:p>
          <a:p>
            <a:r>
              <a:rPr lang="en-US" sz="2400" dirty="0" smtClean="0"/>
              <a:t>The size , but not the shape, of a figure.</a:t>
            </a:r>
          </a:p>
          <a:p>
            <a:r>
              <a:rPr lang="en-US" sz="2400" dirty="0" smtClean="0"/>
              <a:t>A dilation can enlarge or reduce a figure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1012" y="3886200"/>
            <a:ext cx="310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is a Scale Factor?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3456" y="3886200"/>
            <a:ext cx="5561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Scale Factor </a:t>
            </a:r>
            <a:r>
              <a:rPr lang="en-US" sz="2400" dirty="0" smtClean="0"/>
              <a:t>describes how much a figure</a:t>
            </a:r>
          </a:p>
          <a:p>
            <a:r>
              <a:rPr lang="en-US" sz="2400" dirty="0" smtClean="0"/>
              <a:t>Is enlarged or reduced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84180" y="4955232"/>
            <a:ext cx="5561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math, we use the letter </a:t>
            </a:r>
            <a:r>
              <a:rPr lang="en-US" sz="2400" b="1" i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for scale factor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85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0520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838200"/>
            <a:ext cx="2491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Helpful Hint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022866"/>
            <a:ext cx="51694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scale factor </a:t>
            </a:r>
            <a:r>
              <a:rPr lang="en-US" sz="2400" dirty="0" smtClean="0"/>
              <a:t>between 0 and 1 reduces </a:t>
            </a:r>
          </a:p>
          <a:p>
            <a:r>
              <a:rPr lang="en-US" sz="2400" dirty="0" smtClean="0"/>
              <a:t>a figure</a:t>
            </a:r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scale factor  </a:t>
            </a:r>
            <a:r>
              <a:rPr lang="en-US" sz="2400" dirty="0" smtClean="0"/>
              <a:t>bigger than 1 enlarges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9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95" y="381000"/>
            <a:ext cx="6154009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6" y="1380850"/>
            <a:ext cx="1066949" cy="131463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777" y="723534"/>
            <a:ext cx="1752845" cy="197195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73" y="1171271"/>
            <a:ext cx="1914792" cy="152421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740" y="1333219"/>
            <a:ext cx="1276528" cy="136226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93" y="3048000"/>
            <a:ext cx="1991003" cy="169568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581" y="2992909"/>
            <a:ext cx="1876687" cy="159089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590733"/>
            <a:ext cx="3267531" cy="226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5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1852082" cy="533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11381"/>
            <a:ext cx="6535063" cy="666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4876800" cy="4779990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2964873" y="3581400"/>
            <a:ext cx="609600" cy="3810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6" y="304800"/>
            <a:ext cx="805637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Try this: 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sz="2400" b="1" dirty="0" smtClean="0"/>
              <a:t>Dilate the figure by a scale factor of 0.5.  What are the </a:t>
            </a:r>
          </a:p>
          <a:p>
            <a:r>
              <a:rPr lang="en-US" sz="2400" b="1" dirty="0" smtClean="0"/>
              <a:t>New coordinates of the image?</a:t>
            </a:r>
            <a:endParaRPr lang="en-US" sz="2400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8" y="1905000"/>
            <a:ext cx="4876800" cy="477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8036" y="2971800"/>
            <a:ext cx="685800" cy="1981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2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Dilation   8/29/30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Dilation   8/29/30</dc:title>
  <dc:creator>Arvid Lumanauw</dc:creator>
  <cp:lastModifiedBy>Arvid Lumanauw</cp:lastModifiedBy>
  <cp:revision>9</cp:revision>
  <dcterms:created xsi:type="dcterms:W3CDTF">2013-08-29T05:05:59Z</dcterms:created>
  <dcterms:modified xsi:type="dcterms:W3CDTF">2013-08-29T06:30:10Z</dcterms:modified>
</cp:coreProperties>
</file>