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5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2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1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1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0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1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8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60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0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2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6507B-8720-47D1-ADA6-193D259593A5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7A9F6-17D7-4019-ADCE-52713119F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1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7" Type="http://schemas.openxmlformats.org/officeDocument/2006/relationships/image" Target="../media/image23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tmp"/><Relationship Id="rId5" Type="http://schemas.openxmlformats.org/officeDocument/2006/relationships/image" Target="../media/image21.tmp"/><Relationship Id="rId4" Type="http://schemas.openxmlformats.org/officeDocument/2006/relationships/image" Target="../media/image20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Exponents with Multiplication and Division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Objective: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To multiply and divide Powers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424190"/>
            <a:ext cx="1406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9/23/13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5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Practice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4</a:t>
            </a:r>
            <a:endParaRPr lang="en-US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00200"/>
            <a:ext cx="1829055" cy="1876687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60964" y="1752600"/>
                <a:ext cx="3924792" cy="12608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𝒛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𝒛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𝒛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1" i="1" smtClean="0">
                              <a:latin typeface="Cambria Math"/>
                              <a:ea typeface="Cambria Math"/>
                            </a:rPr>
                            <m:t>𝒛</m:t>
                          </m:r>
                        </m:den>
                      </m:f>
                    </m:oMath>
                  </m:oMathPara>
                </a14:m>
                <a:endParaRPr lang="en-US" sz="40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964" y="1752600"/>
                <a:ext cx="3924792" cy="12608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3048000" y="1600200"/>
            <a:ext cx="633366" cy="14132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648200" y="1600200"/>
            <a:ext cx="685800" cy="14132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5867400" y="1600200"/>
            <a:ext cx="762000" cy="14132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219700" y="1579465"/>
            <a:ext cx="914400" cy="14132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227075" y="3581400"/>
                <a:ext cx="908582" cy="15843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4400" b="1" i="1" smtClean="0">
                              <a:latin typeface="Cambria Math"/>
                            </a:rPr>
                            <m:t>𝒚</m:t>
                          </m:r>
                        </m:den>
                      </m:f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075" y="3581400"/>
                <a:ext cx="908582" cy="158434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944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Practice 5</a:t>
            </a:r>
            <a:endParaRPr lang="en-US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1676400" cy="1561352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14600" y="1828800"/>
                <a:ext cx="6043001" cy="12450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21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40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828800"/>
                <a:ext cx="6043001" cy="12450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2667000" y="1828800"/>
            <a:ext cx="30480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2590800"/>
            <a:ext cx="609600" cy="4830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5314" y="16718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8600" y="293879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257800" y="1828800"/>
            <a:ext cx="1524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791200" y="1671843"/>
            <a:ext cx="228600" cy="16809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24600" y="1828800"/>
            <a:ext cx="3810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339350" y="3886200"/>
                <a:ext cx="1213089" cy="15642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60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6000" b="1" i="1" smtClean="0">
                                <a:latin typeface="Cambria Math"/>
                              </a:rPr>
                              <m:t>𝒄</m:t>
                            </m:r>
                          </m:e>
                          <m:sup>
                            <m:r>
                              <a:rPr lang="en-US" sz="6000" b="1" i="1" smtClean="0">
                                <a:latin typeface="Cambria Math"/>
                              </a:rPr>
                              <m:t>𝟔</m:t>
                            </m:r>
                          </m:sup>
                        </m:sSup>
                      </m:num>
                      <m:den>
                        <m:r>
                          <a:rPr lang="en-US" sz="60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60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50" y="3886200"/>
                <a:ext cx="1213089" cy="1564211"/>
              </a:xfrm>
              <a:prstGeom prst="rect">
                <a:avLst/>
              </a:prstGeom>
              <a:blipFill rotWithShape="1">
                <a:blip r:embed="rId4"/>
                <a:stretch>
                  <a:fillRect l="-23116" b="-5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928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Homework</a:t>
            </a:r>
            <a:endParaRPr lang="en-US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</a:t>
            </a:r>
            <a:r>
              <a:rPr lang="en-US" u="sng" dirty="0" smtClean="0">
                <a:solidFill>
                  <a:srgbClr val="FF0000"/>
                </a:solidFill>
              </a:rPr>
              <a:t>TEXT BOOK</a:t>
            </a:r>
            <a:r>
              <a:rPr lang="en-US" dirty="0" smtClean="0"/>
              <a:t>:</a:t>
            </a:r>
          </a:p>
          <a:p>
            <a:r>
              <a:rPr lang="en-US" dirty="0" smtClean="0"/>
              <a:t>Page 196:  16 – 34 evens, 48,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38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70C0"/>
                </a:solidFill>
                <a:latin typeface="Algerian" panose="04020705040A02060702" pitchFamily="82" charset="0"/>
              </a:rPr>
              <a:t>Exponents of 1 </a:t>
            </a:r>
            <a:endParaRPr lang="en-US" u="sng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If the exponent is 1, then you just have the variable itself</a:t>
                </a:r>
              </a:p>
              <a:p>
                <a:pPr marL="0" indent="0">
                  <a:buNone/>
                </a:pPr>
                <a:r>
                  <a:rPr lang="en-US" b="1" u="sng" dirty="0" smtClean="0">
                    <a:solidFill>
                      <a:srgbClr val="FF0000"/>
                    </a:solidFill>
                  </a:rPr>
                  <a:t>Example: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/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/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We usually don’t write the “1”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b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957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lgerian" panose="04020705040A02060702" pitchFamily="82" charset="0"/>
              </a:rPr>
              <a:t>Exponent of 0</a:t>
            </a:r>
            <a:endParaRPr lang="en-US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the exponent is 0, then the answer is just “1”</a:t>
                </a:r>
              </a:p>
              <a:p>
                <a:pPr marL="0" indent="0">
                  <a:buNone/>
                </a:pPr>
                <a:r>
                  <a:rPr lang="en-US" b="1" u="sng" dirty="0" smtClean="0">
                    <a:solidFill>
                      <a:srgbClr val="FF0000"/>
                    </a:solidFill>
                  </a:rPr>
                  <a:t>Example: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7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lgerian" panose="04020705040A02060702" pitchFamily="82" charset="0"/>
              </a:rPr>
              <a:t>Multiplying variables with Exponents</a:t>
            </a:r>
            <a:endParaRPr lang="en-US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So, how do you multiply this: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sz="40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simplest method is to just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ADD THE EXPONENTS</a:t>
                </a:r>
                <a:r>
                  <a:rPr lang="en-US" dirty="0" smtClean="0"/>
                  <a:t>!!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953000"/>
            <a:ext cx="1364776" cy="9144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18" y="5033549"/>
            <a:ext cx="1447800" cy="89303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5124467"/>
            <a:ext cx="1066800" cy="7112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28600" y="1447800"/>
            <a:ext cx="845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1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Practice 1</a:t>
            </a:r>
            <a:endParaRPr lang="en-US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2991268" cy="952633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733800" y="1676400"/>
                <a:ext cx="3911584" cy="794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sup>
                      </m:sSup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p>
                      </m:sSup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𝒛</m:t>
                      </m:r>
                    </m:oMath>
                  </m:oMathPara>
                </a14:m>
                <a:endParaRPr lang="en-US" sz="44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676400"/>
                <a:ext cx="3911584" cy="7948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886200" y="2895600"/>
                <a:ext cx="2510559" cy="794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𝟓</m:t>
                          </m:r>
                        </m:sup>
                      </m:sSup>
                      <m:sSup>
                        <m:sSupPr>
                          <m:ctrlPr>
                            <a:rPr lang="en-US" sz="4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𝟔</m:t>
                          </m:r>
                        </m:sup>
                      </m:sSup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𝒛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895600"/>
                <a:ext cx="2510559" cy="7948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xplosion 1 6"/>
          <p:cNvSpPr/>
          <p:nvPr/>
        </p:nvSpPr>
        <p:spPr>
          <a:xfrm>
            <a:off x="4089392" y="2209800"/>
            <a:ext cx="3200400" cy="2438400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2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Practice 2</a:t>
            </a:r>
            <a:endParaRPr lang="en-US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2924583" cy="1038370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29000" y="2057400"/>
                <a:ext cx="3639201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/>
                        </a:rPr>
                        <m:t>𝟐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057400"/>
                <a:ext cx="3639201" cy="7847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590800" y="3352800"/>
                <a:ext cx="216174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latin typeface="Cambria Math"/>
                        </a:rPr>
                        <m:t>𝟖</m:t>
                      </m:r>
                      <m:r>
                        <a:rPr lang="en-US" sz="4400" b="1" i="1" smtClean="0">
                          <a:latin typeface="Cambria Math"/>
                        </a:rPr>
                        <m:t>𝒙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352800"/>
                <a:ext cx="2161746" cy="7847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xplosion 1 7"/>
          <p:cNvSpPr/>
          <p:nvPr/>
        </p:nvSpPr>
        <p:spPr>
          <a:xfrm>
            <a:off x="2743200" y="2842167"/>
            <a:ext cx="2819400" cy="2057400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9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Practice 3</a:t>
            </a:r>
            <a:endParaRPr lang="en-US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0"/>
            <a:ext cx="3029373" cy="1000265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60618" y="1905000"/>
                <a:ext cx="4487767" cy="10617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400" b="1" dirty="0" smtClean="0">
                  <a:ea typeface="Cambria Math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618" y="1905000"/>
                <a:ext cx="4487767" cy="10617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657600" y="3341416"/>
                <a:ext cx="2770246" cy="78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400" b="1" i="1" smtClean="0">
                          <a:latin typeface="Cambria Math"/>
                        </a:rPr>
                        <m:t>𝟏𝟐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US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341416"/>
                <a:ext cx="2770246" cy="7847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xplosion 1 6"/>
          <p:cNvSpPr/>
          <p:nvPr/>
        </p:nvSpPr>
        <p:spPr>
          <a:xfrm>
            <a:off x="3886200" y="2552699"/>
            <a:ext cx="3200400" cy="2362200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0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lgerian" panose="04020705040A02060702" pitchFamily="82" charset="0"/>
              </a:rPr>
              <a:t>Dividing Variables with Exponents</a:t>
            </a:r>
            <a:endParaRPr lang="en-US" b="1" dirty="0">
              <a:solidFill>
                <a:srgbClr val="0070C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how do you do this?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1524000"/>
            <a:ext cx="853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0"/>
            <a:ext cx="990600" cy="178057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2448458"/>
            <a:ext cx="1295400" cy="14556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52600" y="29146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=</a:t>
            </a:r>
            <a:endParaRPr lang="en-US" sz="2800" b="1" dirty="0"/>
          </a:p>
        </p:txBody>
      </p:sp>
      <p:cxnSp>
        <p:nvCxnSpPr>
          <p:cNvPr id="12" name="Straight Connector 11"/>
          <p:cNvCxnSpPr>
            <a:endCxn id="7" idx="2"/>
          </p:cNvCxnSpPr>
          <p:nvPr/>
        </p:nvCxnSpPr>
        <p:spPr>
          <a:xfrm>
            <a:off x="2473036" y="2469240"/>
            <a:ext cx="346364" cy="14348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77835" y="2509369"/>
            <a:ext cx="318655" cy="133383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85085" y="4339679"/>
            <a:ext cx="8611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= 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9317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7107118" cy="762000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05000"/>
            <a:ext cx="762000" cy="193221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123005"/>
            <a:ext cx="1295400" cy="164754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98267"/>
            <a:ext cx="1357385" cy="114568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840" y="2477310"/>
            <a:ext cx="1076380" cy="78759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477310"/>
            <a:ext cx="923969" cy="82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45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320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Exponents with Multiplication and Division</vt:lpstr>
      <vt:lpstr>Exponents of 1 </vt:lpstr>
      <vt:lpstr>Exponent of 0</vt:lpstr>
      <vt:lpstr>Multiplying variables with Exponents</vt:lpstr>
      <vt:lpstr>Practice 1</vt:lpstr>
      <vt:lpstr>Practice 2</vt:lpstr>
      <vt:lpstr>Practice 3</vt:lpstr>
      <vt:lpstr>Dividing Variables with Exponents</vt:lpstr>
      <vt:lpstr>PowerPoint Presentation</vt:lpstr>
      <vt:lpstr>Practice 4</vt:lpstr>
      <vt:lpstr>Practice 5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 with Multiplication and Division</dc:title>
  <dc:creator>Arvid Lumanauw</dc:creator>
  <cp:lastModifiedBy>Arvid Lumanauw</cp:lastModifiedBy>
  <cp:revision>12</cp:revision>
  <dcterms:created xsi:type="dcterms:W3CDTF">2013-09-23T02:43:56Z</dcterms:created>
  <dcterms:modified xsi:type="dcterms:W3CDTF">2013-09-23T03:45:10Z</dcterms:modified>
</cp:coreProperties>
</file>