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0F2B13D-9638-4434-BBF3-DF2D84638F76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932661-1EEB-4A41-89E7-60BF9017C7C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B13D-9638-4434-BBF3-DF2D84638F76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2661-1EEB-4A41-89E7-60BF9017C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B13D-9638-4434-BBF3-DF2D84638F76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2661-1EEB-4A41-89E7-60BF9017C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B13D-9638-4434-BBF3-DF2D84638F76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2661-1EEB-4A41-89E7-60BF9017C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B13D-9638-4434-BBF3-DF2D84638F76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2661-1EEB-4A41-89E7-60BF9017C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B13D-9638-4434-BBF3-DF2D84638F76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2661-1EEB-4A41-89E7-60BF9017C7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B13D-9638-4434-BBF3-DF2D84638F76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2661-1EEB-4A41-89E7-60BF9017C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B13D-9638-4434-BBF3-DF2D84638F76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2661-1EEB-4A41-89E7-60BF9017C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B13D-9638-4434-BBF3-DF2D84638F76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2661-1EEB-4A41-89E7-60BF9017C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B13D-9638-4434-BBF3-DF2D84638F76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2661-1EEB-4A41-89E7-60BF9017C7C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B13D-9638-4434-BBF3-DF2D84638F76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2661-1EEB-4A41-89E7-60BF9017C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0F2B13D-9638-4434-BBF3-DF2D84638F76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C932661-1EEB-4A41-89E7-60BF9017C7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Graphing Linear Equations using Slope Intercept form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Standard 8 F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59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10200" y="-76200"/>
            <a:ext cx="1960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>
                <a:solidFill>
                  <a:schemeClr val="bg2">
                    <a:lumMod val="75000"/>
                  </a:schemeClr>
                </a:solidFill>
              </a:rPr>
              <a:t>Review</a:t>
            </a:r>
            <a:endParaRPr lang="en-US" sz="4000" b="1" u="sng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19200"/>
            <a:ext cx="5106631" cy="471286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431" y="1066800"/>
            <a:ext cx="1675169" cy="92070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943600" y="2298412"/>
                <a:ext cx="159671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𝑏</m:t>
                      </m:r>
                      <m:r>
                        <a:rPr lang="en-US" sz="32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298412"/>
                <a:ext cx="1596719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943600" y="3352800"/>
                <a:ext cx="1501693" cy="10143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𝑚</m:t>
                      </m:r>
                      <m:r>
                        <a:rPr lang="en-US" sz="3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352800"/>
                <a:ext cx="1501693" cy="101431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7547246" y="3352800"/>
            <a:ext cx="0" cy="457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472769" y="4191000"/>
            <a:ext cx="45375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090794" y="3810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3" idx="0"/>
          </p:cNvCxnSpPr>
          <p:nvPr/>
        </p:nvCxnSpPr>
        <p:spPr>
          <a:xfrm flipV="1">
            <a:off x="3166994" y="3575633"/>
            <a:ext cx="0" cy="234367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166994" y="3575633"/>
            <a:ext cx="1328806" cy="5767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419600" y="3499433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365288" y="3264741"/>
            <a:ext cx="4343400" cy="1090517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71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10200" y="-76200"/>
            <a:ext cx="1960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>
                <a:solidFill>
                  <a:schemeClr val="bg2">
                    <a:lumMod val="75000"/>
                  </a:schemeClr>
                </a:solidFill>
              </a:rPr>
              <a:t>Review</a:t>
            </a:r>
            <a:endParaRPr lang="en-US" sz="4000" b="1" u="sng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19200"/>
            <a:ext cx="5106631" cy="4712866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066800"/>
            <a:ext cx="1858142" cy="73199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792806" y="2362200"/>
                <a:ext cx="129054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𝑏</m:t>
                      </m:r>
                      <m:r>
                        <a:rPr lang="en-US" sz="32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2806" y="2362200"/>
                <a:ext cx="1290546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785504" y="3733800"/>
                <a:ext cx="1807867" cy="10143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𝑚</m:t>
                      </m:r>
                      <m:r>
                        <a:rPr lang="en-US" sz="3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5504" y="3733800"/>
                <a:ext cx="1807867" cy="101431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7801742" y="3733800"/>
            <a:ext cx="0" cy="50715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467600" y="4572000"/>
            <a:ext cx="6858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98952" y="2801502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226893" y="2946975"/>
            <a:ext cx="0" cy="25357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175152" y="3214409"/>
            <a:ext cx="3429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3406213" y="3138209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810000" y="3499433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114800" y="3834979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26527" y="4130122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247900" y="1918338"/>
            <a:ext cx="3124200" cy="3154205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3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2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10200" y="-76200"/>
            <a:ext cx="1960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>
                <a:solidFill>
                  <a:schemeClr val="bg2">
                    <a:lumMod val="75000"/>
                  </a:schemeClr>
                </a:solidFill>
              </a:rPr>
              <a:t>Review</a:t>
            </a:r>
            <a:endParaRPr lang="en-US" sz="4000" b="1" u="sng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24" y="1243988"/>
            <a:ext cx="5106631" cy="4712866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775" y="1143000"/>
            <a:ext cx="1122218" cy="6858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806660" y="2438400"/>
                <a:ext cx="224311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latin typeface="Cambria Math"/>
                        </a:rPr>
                        <m:t>=0</m:t>
                      </m:r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6660" y="2438400"/>
                <a:ext cx="2243115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019800" y="1828800"/>
            <a:ext cx="1697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Re-write…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117157" y="3283245"/>
                <a:ext cx="129054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𝑏</m:t>
                      </m:r>
                      <m:r>
                        <a:rPr lang="en-US" sz="32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sz="3200" b="0" dirty="0" smtClean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7157" y="3283245"/>
                <a:ext cx="1290546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075593" y="4267200"/>
                <a:ext cx="1501693" cy="10143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𝑚</m:t>
                      </m:r>
                      <m:r>
                        <a:rPr lang="en-US" sz="3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5593" y="4267200"/>
                <a:ext cx="1501693" cy="101431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7467600" y="5029200"/>
            <a:ext cx="6858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086715" y="2138065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1" idx="6"/>
          </p:cNvCxnSpPr>
          <p:nvPr/>
        </p:nvCxnSpPr>
        <p:spPr>
          <a:xfrm>
            <a:off x="3239115" y="2214265"/>
            <a:ext cx="266085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429000" y="2135603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733800" y="2135603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114800" y="2130679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743200" y="2135603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438400" y="2135603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914400" y="2206879"/>
            <a:ext cx="4724400" cy="7386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014917" y="5412616"/>
            <a:ext cx="17924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Horizontal line </a:t>
            </a:r>
          </a:p>
          <a:p>
            <a:r>
              <a:rPr lang="en-US" dirty="0" smtClean="0"/>
              <a:t>at  y =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7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1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10200" y="-76200"/>
            <a:ext cx="1960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>
                <a:solidFill>
                  <a:schemeClr val="bg2">
                    <a:lumMod val="75000"/>
                  </a:schemeClr>
                </a:solidFill>
              </a:rPr>
              <a:t>Review</a:t>
            </a:r>
            <a:endParaRPr lang="en-US" sz="4000" b="1" u="sng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19200"/>
            <a:ext cx="5106631" cy="4712866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086156"/>
            <a:ext cx="1066800" cy="53340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334000" y="1828800"/>
                <a:ext cx="31882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𝑚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</a:rPr>
                        <m:t>𝑈𝑛𝑑𝑒𝑓𝑖𝑛𝑒𝑑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828800"/>
                <a:ext cx="3188245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782392" y="2590800"/>
            <a:ext cx="27398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It’s a </a:t>
            </a:r>
            <a:r>
              <a:rPr lang="en-US" sz="2400" u="sng" dirty="0" smtClean="0">
                <a:solidFill>
                  <a:srgbClr val="FF0000"/>
                </a:solidFill>
              </a:rPr>
              <a:t>vertical </a:t>
            </a:r>
            <a:r>
              <a:rPr lang="en-US" sz="2400" dirty="0" smtClean="0">
                <a:solidFill>
                  <a:srgbClr val="FF0000"/>
                </a:solidFill>
              </a:rPr>
              <a:t>Line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FF0000"/>
                </a:solidFill>
              </a:rPr>
              <a:t>t   x = 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800600" y="3499433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876800" y="1219200"/>
            <a:ext cx="0" cy="4712866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11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828800"/>
            <a:ext cx="3788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Let’s Practice….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3093645"/>
            <a:ext cx="7080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Refer to your Graphing Lines worksheet please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961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</TotalTime>
  <Words>82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Graphing Linear Equations using Slope Intercept form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Hemet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Linear Equations using Slope Intercept form</dc:title>
  <dc:creator>Test Bench</dc:creator>
  <cp:lastModifiedBy>Test Bench</cp:lastModifiedBy>
  <cp:revision>5</cp:revision>
  <dcterms:created xsi:type="dcterms:W3CDTF">2014-01-09T15:55:53Z</dcterms:created>
  <dcterms:modified xsi:type="dcterms:W3CDTF">2014-01-09T16:27:25Z</dcterms:modified>
</cp:coreProperties>
</file>