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2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9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2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7DA0-0FD9-4F8B-AC89-36EEFE19AFA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B149-4ABC-44D3-9BBF-DC185975B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4" Type="http://schemas.openxmlformats.org/officeDocument/2006/relationships/image" Target="../media/image1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  <a:cs typeface="Times New Roman" panose="02020603050405020304" pitchFamily="18" charset="0"/>
              </a:rPr>
              <a:t>IRRATIONAL NUMBERS</a:t>
            </a:r>
            <a:endParaRPr lang="en-US" u="sng" dirty="0"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Objective: </a:t>
            </a:r>
            <a:r>
              <a:rPr lang="en-US" dirty="0" smtClean="0">
                <a:solidFill>
                  <a:srgbClr val="0070C0"/>
                </a:solidFill>
              </a:rPr>
              <a:t>To compare and order real numbers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Standard:</a:t>
            </a:r>
            <a:r>
              <a:rPr lang="en-US" dirty="0" smtClean="0">
                <a:solidFill>
                  <a:srgbClr val="0070C0"/>
                </a:solidFill>
              </a:rPr>
              <a:t>  NS1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70022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9/24/13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rot="19407709">
                <a:off x="835749" y="520158"/>
                <a:ext cx="131555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96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07709">
                <a:off x="835749" y="520158"/>
                <a:ext cx="1315554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 rot="993727">
                <a:off x="4979060" y="540659"/>
                <a:ext cx="1658339" cy="1493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8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8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8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93727">
                <a:off x="4979060" y="540659"/>
                <a:ext cx="1658339" cy="14934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loud Callout 6"/>
          <p:cNvSpPr/>
          <p:nvPr/>
        </p:nvSpPr>
        <p:spPr>
          <a:xfrm>
            <a:off x="304800" y="446456"/>
            <a:ext cx="2377455" cy="1717064"/>
          </a:xfrm>
          <a:prstGeom prst="cloudCallout">
            <a:avLst>
              <a:gd name="adj1" fmla="val 1060"/>
              <a:gd name="adj2" fmla="val 813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4800600" y="446456"/>
            <a:ext cx="2286000" cy="1727808"/>
          </a:xfrm>
          <a:prstGeom prst="wedgeEllipseCallout">
            <a:avLst>
              <a:gd name="adj1" fmla="val -44218"/>
              <a:gd name="adj2" fmla="val 584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IRRATIONAL NUMBERS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Irrational Number </a:t>
            </a:r>
            <a:r>
              <a:rPr lang="en-US" dirty="0" smtClean="0"/>
              <a:t>is a real number that </a:t>
            </a:r>
          </a:p>
          <a:p>
            <a:pPr marL="0" indent="0">
              <a:buNone/>
            </a:pPr>
            <a:r>
              <a:rPr lang="en-US" dirty="0" smtClean="0"/>
              <a:t>    Cannot be written as a simple fraction</a:t>
            </a:r>
            <a:endParaRPr lang="en-US" dirty="0"/>
          </a:p>
          <a:p>
            <a:r>
              <a:rPr lang="en-US" b="1" dirty="0" smtClean="0"/>
              <a:t>Irrational</a:t>
            </a:r>
            <a:r>
              <a:rPr lang="en-US" dirty="0" smtClean="0"/>
              <a:t> means </a:t>
            </a:r>
            <a:r>
              <a:rPr lang="en-US" b="1" dirty="0" smtClean="0">
                <a:solidFill>
                  <a:srgbClr val="FF0000"/>
                </a:solidFill>
              </a:rPr>
              <a:t>NOT Rational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An</a:t>
            </a:r>
            <a:r>
              <a:rPr lang="en-US" b="1" dirty="0" smtClean="0"/>
              <a:t> Irrational Number </a:t>
            </a:r>
            <a:r>
              <a:rPr lang="en-US" dirty="0" smtClean="0"/>
              <a:t>can be written as a decimal, it has endless </a:t>
            </a:r>
            <a:r>
              <a:rPr lang="en-US" b="1" dirty="0" smtClean="0">
                <a:solidFill>
                  <a:srgbClr val="FF0000"/>
                </a:solidFill>
              </a:rPr>
              <a:t>non-repeating</a:t>
            </a:r>
            <a:r>
              <a:rPr lang="en-US" dirty="0" smtClean="0"/>
              <a:t> digits to the right of the decimal point.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7400" y="5105400"/>
                <a:ext cx="38474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=3.141592…</m:t>
                      </m:r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105400"/>
                <a:ext cx="3847464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53883" y="5813286"/>
                <a:ext cx="3680688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40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=1.414213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83" y="5813286"/>
                <a:ext cx="3680688" cy="7804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4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04800"/>
            <a:ext cx="8148737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25" y="1371600"/>
            <a:ext cx="8085211" cy="4572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62200"/>
            <a:ext cx="1040779" cy="5334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190999"/>
            <a:ext cx="1189408" cy="82028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41737"/>
            <a:ext cx="7239000" cy="77229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8" y="5008174"/>
            <a:ext cx="7087772" cy="64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04800"/>
            <a:ext cx="8148737" cy="6096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" y="1676400"/>
            <a:ext cx="1612900" cy="609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" y="3962400"/>
            <a:ext cx="2462305" cy="6096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714524"/>
            <a:ext cx="7756641" cy="56207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54" y="4876800"/>
            <a:ext cx="7546146" cy="4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809"/>
            <a:ext cx="7697516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3948545" cy="1447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2362200"/>
            <a:ext cx="1281545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2362200"/>
            <a:ext cx="128154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029" y="1338204"/>
            <a:ext cx="3990052" cy="102399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53345" y="1295400"/>
            <a:ext cx="26808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19" y="2857500"/>
            <a:ext cx="4094561" cy="1447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38400" y="2743200"/>
            <a:ext cx="1174172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3" y="4572000"/>
            <a:ext cx="858234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686800" cy="5381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94852" y="1905000"/>
                <a:ext cx="1097095" cy="932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852" y="1905000"/>
                <a:ext cx="1097095" cy="9329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762000" y="4191000"/>
            <a:ext cx="7162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52600" y="2128330"/>
                <a:ext cx="846963" cy="709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128330"/>
                <a:ext cx="846963" cy="7096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96000" y="2126278"/>
                <a:ext cx="846963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26278"/>
                <a:ext cx="846963" cy="7116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2176081" y="39624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40860" y="40005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47250" y="43815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2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8684" y="43815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3</a:t>
            </a:r>
            <a:endParaRPr lang="en-US" sz="4000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</p:cNvCxnSpPr>
          <p:nvPr/>
        </p:nvCxnSpPr>
        <p:spPr>
          <a:xfrm flipH="1">
            <a:off x="2169426" y="2837948"/>
            <a:ext cx="6656" cy="81965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34204" y="2837948"/>
            <a:ext cx="6656" cy="81965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22575" y="40005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94052" y="439701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2.5</a:t>
            </a:r>
            <a:endParaRPr 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152595" y="5143312"/>
                <a:ext cx="4638642" cy="652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𝑏𝑒𝑡𝑤𝑒𝑒𝑛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2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3…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95" y="5143312"/>
                <a:ext cx="4638642" cy="6528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119745" y="5796183"/>
            <a:ext cx="467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So, 2.1 would be a good guess!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599563" y="2837948"/>
            <a:ext cx="1394489" cy="112445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2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686800" cy="5381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94852" y="1905000"/>
                <a:ext cx="1465786" cy="932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𝟖𝟓</m:t>
                          </m:r>
                        </m:e>
                      </m:rad>
                    </m:oMath>
                  </m:oMathPara>
                </a14:m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852" y="1905000"/>
                <a:ext cx="1465786" cy="9329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762000" y="4191000"/>
            <a:ext cx="7162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52600" y="2128330"/>
                <a:ext cx="1101840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128330"/>
                <a:ext cx="1101840" cy="7116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855845" y="2100487"/>
                <a:ext cx="1356718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845" y="2100487"/>
                <a:ext cx="1356718" cy="7116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2176081" y="39624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40860" y="40005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47250" y="43815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9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8684" y="438150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10</a:t>
            </a:r>
            <a:endParaRPr lang="en-US" sz="4000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</p:cNvCxnSpPr>
          <p:nvPr/>
        </p:nvCxnSpPr>
        <p:spPr>
          <a:xfrm flipH="1">
            <a:off x="2169427" y="2840000"/>
            <a:ext cx="134093" cy="817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34204" y="2837948"/>
            <a:ext cx="6656" cy="81965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22575" y="40005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94052" y="439701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9</a:t>
            </a:r>
            <a:r>
              <a:rPr lang="en-US" sz="2800" dirty="0" smtClean="0">
                <a:solidFill>
                  <a:srgbClr val="00B050"/>
                </a:solidFill>
              </a:rPr>
              <a:t>.5</a:t>
            </a:r>
            <a:endParaRPr 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152595" y="5143312"/>
                <a:ext cx="5093895" cy="652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85</m:t>
                          </m:r>
                        </m:e>
                      </m:ra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𝑖𝑠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𝑏𝑒𝑡𝑤𝑒𝑒𝑛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9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10…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95" y="5143312"/>
                <a:ext cx="5093895" cy="6528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119745" y="5796183"/>
            <a:ext cx="467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So, 9.3 would be a good guess!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200400" y="2840000"/>
            <a:ext cx="990600" cy="112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0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Turn…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6" y="1543049"/>
            <a:ext cx="1371600" cy="876300"/>
          </a:xfrm>
        </p:spPr>
      </p:pic>
      <p:sp>
        <p:nvSpPr>
          <p:cNvPr id="7" name="TextBox 6"/>
          <p:cNvSpPr txBox="1"/>
          <p:nvPr/>
        </p:nvSpPr>
        <p:spPr>
          <a:xfrm>
            <a:off x="2209800" y="1688812"/>
            <a:ext cx="5382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Is between ______ and ______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" y="2890911"/>
            <a:ext cx="6049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Approximate to the nearest tenth…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35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IRRATIONAL NUMBERS</vt:lpstr>
      <vt:lpstr>IRRATIONAL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Turn…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IRRATIONAL NUMBERS</dc:title>
  <dc:creator>Arvid Lumanauw</dc:creator>
  <cp:lastModifiedBy>Arvid Lumanauw</cp:lastModifiedBy>
  <cp:revision>14</cp:revision>
  <dcterms:created xsi:type="dcterms:W3CDTF">2013-09-25T04:07:39Z</dcterms:created>
  <dcterms:modified xsi:type="dcterms:W3CDTF">2013-09-25T05:51:19Z</dcterms:modified>
</cp:coreProperties>
</file>