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085-D2C7-4870-9327-523EF326232F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29D5-E7B1-42F6-B85D-74CF1DC4B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3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085-D2C7-4870-9327-523EF326232F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29D5-E7B1-42F6-B85D-74CF1DC4B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5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085-D2C7-4870-9327-523EF326232F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29D5-E7B1-42F6-B85D-74CF1DC4B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085-D2C7-4870-9327-523EF326232F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29D5-E7B1-42F6-B85D-74CF1DC4B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5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085-D2C7-4870-9327-523EF326232F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29D5-E7B1-42F6-B85D-74CF1DC4B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085-D2C7-4870-9327-523EF326232F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29D5-E7B1-42F6-B85D-74CF1DC4B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2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085-D2C7-4870-9327-523EF326232F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29D5-E7B1-42F6-B85D-74CF1DC4B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5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085-D2C7-4870-9327-523EF326232F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29D5-E7B1-42F6-B85D-74CF1DC4B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5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085-D2C7-4870-9327-523EF326232F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29D5-E7B1-42F6-B85D-74CF1DC4B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3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085-D2C7-4870-9327-523EF326232F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29D5-E7B1-42F6-B85D-74CF1DC4B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9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085-D2C7-4870-9327-523EF326232F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29D5-E7B1-42F6-B85D-74CF1DC4B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2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9D085-D2C7-4870-9327-523EF326232F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F29D5-E7B1-42F6-B85D-74CF1DC4B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4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Law of Cosines</a:t>
            </a:r>
            <a:br>
              <a:rPr lang="en-US" sz="5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G.SRT.10 and G.SRT.11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Essential Question: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How do we use Trigonometry with acute and obtuse angles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609600"/>
            <a:ext cx="1354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10/14/13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8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Baskerville Old Face" panose="02020602080505020303" pitchFamily="18" charset="0"/>
              </a:rPr>
              <a:t>Law of Cosines</a:t>
            </a:r>
            <a:endParaRPr lang="en-US" u="sng" dirty="0">
              <a:latin typeface="Baskerville Old Face" panose="020206020805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𝑎𝑏𝐶𝑜𝑠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743200"/>
            <a:ext cx="3657600" cy="210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4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Practice 1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missing side of the triangle PAT if</a:t>
            </a:r>
          </a:p>
          <a:p>
            <a:pPr marL="0" indent="0">
              <a:buNone/>
            </a:pPr>
            <a:r>
              <a:rPr lang="en-US" dirty="0" smtClean="0"/>
              <a:t>&lt; PAT = 30</a:t>
            </a:r>
            <a:r>
              <a:rPr lang="en-US" baseline="30000" dirty="0" smtClean="0"/>
              <a:t>0</a:t>
            </a:r>
            <a:r>
              <a:rPr lang="en-US" dirty="0" smtClean="0"/>
              <a:t> ,  PA = 4.6 cm ,  AT = 9.3 cm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3352800"/>
            <a:ext cx="190500" cy="990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3352800"/>
            <a:ext cx="2286000" cy="76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04900" y="4114800"/>
            <a:ext cx="20955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25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Practice 2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farmer has a triangular plot of land.  One side measures 800 meters, another side measure 1200 meters.  The angle between those sides is 57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.  How many meters of fencing must she buy to completely enclose her land?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899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Easier version for Angles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0" dirty="0" smtClean="0"/>
                  <a:t>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800" b="0" i="0" smtClean="0">
                        <a:latin typeface="Cambria Math"/>
                      </a:rPr>
                      <m:t>c</m:t>
                    </m:r>
                    <m:r>
                      <a:rPr lang="en-US" sz="4800" b="0" i="1" smtClean="0">
                        <a:latin typeface="Cambria Math"/>
                      </a:rPr>
                      <m:t>𝑜𝑠</m:t>
                    </m:r>
                    <m:r>
                      <a:rPr lang="en-US" sz="4800" b="0" i="1" smtClean="0">
                        <a:latin typeface="Cambria Math"/>
                      </a:rPr>
                      <m:t> </m:t>
                    </m:r>
                    <m:r>
                      <a:rPr lang="en-US" sz="4800" b="0" i="1" smtClean="0">
                        <a:latin typeface="Cambria Math"/>
                      </a:rPr>
                      <m:t>𝐶</m:t>
                    </m:r>
                    <m:r>
                      <a:rPr lang="en-US" sz="48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48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48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4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48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4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800" b="0" i="1" smtClean="0">
                            <a:latin typeface="Cambria Math"/>
                          </a:rPr>
                          <m:t>2</m:t>
                        </m:r>
                        <m:r>
                          <a:rPr lang="en-US" sz="4800" b="0" i="1" smtClean="0">
                            <a:latin typeface="Cambria Math"/>
                          </a:rPr>
                          <m:t>𝑎𝑏</m:t>
                        </m:r>
                      </m:den>
                    </m:f>
                  </m:oMath>
                </a14:m>
                <a:r>
                  <a:rPr lang="en-US" sz="4800" dirty="0" smtClean="0"/>
                  <a:t> </a:t>
                </a:r>
                <a:endParaRPr lang="en-US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55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Practice 3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measure of the smallest angle.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2743200"/>
            <a:ext cx="12192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057400" y="2438400"/>
            <a:ext cx="1905000" cy="1219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38200" y="2438400"/>
            <a:ext cx="3124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5600" y="2512367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867284" y="365760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967976" y="2147455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080392" y="310034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7055" y="293233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943747" y="214745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76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Law of Cosines G.SRT.10 and G.SRT.11</vt:lpstr>
      <vt:lpstr>Law of Cosines</vt:lpstr>
      <vt:lpstr>Practice 1</vt:lpstr>
      <vt:lpstr>Practice 2</vt:lpstr>
      <vt:lpstr>Easier version for Angles</vt:lpstr>
      <vt:lpstr>Practice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Cosines G.SRT.10 and G.SRT.11</dc:title>
  <dc:creator>Arvid Lumanauw</dc:creator>
  <cp:lastModifiedBy>Arvid Lumanauw</cp:lastModifiedBy>
  <cp:revision>7</cp:revision>
  <dcterms:created xsi:type="dcterms:W3CDTF">2013-10-14T04:40:09Z</dcterms:created>
  <dcterms:modified xsi:type="dcterms:W3CDTF">2013-10-14T05:29:34Z</dcterms:modified>
</cp:coreProperties>
</file>