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E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8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3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2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9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0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8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5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6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9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57AE-0653-4FAF-BFDE-B0881C013A3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FD5E-8479-4D9D-BF6C-0405142B8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8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tmp"/><Relationship Id="rId3" Type="http://schemas.openxmlformats.org/officeDocument/2006/relationships/image" Target="../media/image10.tmp"/><Relationship Id="rId7" Type="http://schemas.openxmlformats.org/officeDocument/2006/relationships/image" Target="../media/image14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5" Type="http://schemas.openxmlformats.org/officeDocument/2006/relationships/image" Target="../media/image12.tmp"/><Relationship Id="rId4" Type="http://schemas.openxmlformats.org/officeDocument/2006/relationships/image" Target="../media/image11.tmp"/><Relationship Id="rId9" Type="http://schemas.openxmlformats.org/officeDocument/2006/relationships/image" Target="../media/image16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tmp"/><Relationship Id="rId3" Type="http://schemas.openxmlformats.org/officeDocument/2006/relationships/image" Target="../media/image18.tmp"/><Relationship Id="rId7" Type="http://schemas.openxmlformats.org/officeDocument/2006/relationships/image" Target="../media/image21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tmp"/><Relationship Id="rId11" Type="http://schemas.openxmlformats.org/officeDocument/2006/relationships/image" Target="../media/image25.tmp"/><Relationship Id="rId5" Type="http://schemas.openxmlformats.org/officeDocument/2006/relationships/image" Target="../media/image13.tmp"/><Relationship Id="rId10" Type="http://schemas.openxmlformats.org/officeDocument/2006/relationships/image" Target="../media/image24.tmp"/><Relationship Id="rId4" Type="http://schemas.openxmlformats.org/officeDocument/2006/relationships/image" Target="../media/image19.tmp"/><Relationship Id="rId9" Type="http://schemas.openxmlformats.org/officeDocument/2006/relationships/image" Target="../media/image23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tmp"/><Relationship Id="rId3" Type="http://schemas.openxmlformats.org/officeDocument/2006/relationships/image" Target="../media/image27.tmp"/><Relationship Id="rId7" Type="http://schemas.openxmlformats.org/officeDocument/2006/relationships/image" Target="../media/image31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tmp"/><Relationship Id="rId5" Type="http://schemas.openxmlformats.org/officeDocument/2006/relationships/image" Target="../media/image29.tmp"/><Relationship Id="rId10" Type="http://schemas.openxmlformats.org/officeDocument/2006/relationships/image" Target="../media/image34.tmp"/><Relationship Id="rId4" Type="http://schemas.openxmlformats.org/officeDocument/2006/relationships/image" Target="../media/image28.tmp"/><Relationship Id="rId9" Type="http://schemas.openxmlformats.org/officeDocument/2006/relationships/image" Target="../media/image33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tmp"/><Relationship Id="rId3" Type="http://schemas.openxmlformats.org/officeDocument/2006/relationships/image" Target="../media/image36.tmp"/><Relationship Id="rId7" Type="http://schemas.openxmlformats.org/officeDocument/2006/relationships/image" Target="../media/image40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tmp"/><Relationship Id="rId5" Type="http://schemas.openxmlformats.org/officeDocument/2006/relationships/image" Target="../media/image38.tmp"/><Relationship Id="rId4" Type="http://schemas.openxmlformats.org/officeDocument/2006/relationships/image" Target="../media/image37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Rational Numbers</a:t>
            </a:r>
            <a:endParaRPr lang="en-US" b="1" u="sng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To write fractions as decimals and vice versa.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Standard: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NS1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655" y="692820"/>
            <a:ext cx="8382000" cy="5791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791200" y="674500"/>
            <a:ext cx="0" cy="579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8655" y="674500"/>
            <a:ext cx="248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Rational Numbers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692820"/>
            <a:ext cx="2603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Irrational Numbers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914400" y="1600200"/>
            <a:ext cx="4191000" cy="4495800"/>
          </a:xfrm>
          <a:prstGeom prst="rect">
            <a:avLst/>
          </a:prstGeom>
          <a:solidFill>
            <a:srgbClr val="23E9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41864" y="1684301"/>
            <a:ext cx="1191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Integers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2286000"/>
            <a:ext cx="2857500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37732" y="2321816"/>
            <a:ext cx="622927" cy="228363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400" dirty="0" smtClean="0"/>
              <a:t>Whole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133600" y="2900065"/>
            <a:ext cx="1752600" cy="23577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2909454"/>
            <a:ext cx="1111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Natural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419756" y="125941"/>
            <a:ext cx="2539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REAL NUMBERS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248400" y="1761246"/>
                <a:ext cx="69923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761246"/>
                <a:ext cx="69923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947630" y="3039096"/>
                <a:ext cx="1021690" cy="8490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630" y="3039096"/>
                <a:ext cx="1021690" cy="8490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991434" y="4000500"/>
            <a:ext cx="24948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all other </a:t>
            </a:r>
          </a:p>
          <a:p>
            <a:r>
              <a:rPr lang="en-US" dirty="0" smtClean="0"/>
              <a:t>Non-Terminating, </a:t>
            </a:r>
          </a:p>
          <a:p>
            <a:r>
              <a:rPr lang="en-US" dirty="0" smtClean="0"/>
              <a:t>non </a:t>
            </a:r>
            <a:r>
              <a:rPr lang="en-US" dirty="0"/>
              <a:t>-</a:t>
            </a:r>
            <a:r>
              <a:rPr lang="en-US" dirty="0" smtClean="0"/>
              <a:t>Repeating decimals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801771" y="897069"/>
                <a:ext cx="290496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, 3, −14, 7, 1.25, 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5.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771" y="897069"/>
                <a:ext cx="2904962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544739" y="1761246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…,-3, -2, -1, 0, 1, 2, 3,…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2415203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 1, 2, 3,…26,…163…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12819" y="3454942"/>
            <a:ext cx="1587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2, 3,…57,457,…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42483"/>
            <a:ext cx="846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Fractions, Decimals, and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Percents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888814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888814"/>
            <a:ext cx="0" cy="5969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64966"/>
            <a:ext cx="2133600" cy="158495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177634"/>
            <a:ext cx="3962400" cy="11568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750127" y="3505200"/>
                <a:ext cx="2499017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n-US" sz="4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127" y="3505200"/>
                <a:ext cx="2499017" cy="12488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276600" y="2549925"/>
            <a:ext cx="873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8%</a:t>
            </a:r>
            <a:endParaRPr lang="en-US" sz="4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81400" y="2549925"/>
            <a:ext cx="569157" cy="76944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43400" y="3505200"/>
            <a:ext cx="905744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00800" y="2549925"/>
            <a:ext cx="1444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120%</a:t>
            </a:r>
            <a:endParaRPr lang="en-US" sz="4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7276269" y="2549925"/>
            <a:ext cx="569157" cy="76944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564229" y="3514021"/>
                <a:ext cx="3424079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120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4000" b="0" i="1" smtClean="0">
                          <a:latin typeface="Cambria Math"/>
                        </a:rPr>
                        <m:t>=1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229" y="3514021"/>
                <a:ext cx="3424079" cy="12488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8082564" y="3493239"/>
            <a:ext cx="905744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4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 animBg="1"/>
      <p:bldP spid="18" grpId="0"/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95600" y="0"/>
            <a:ext cx="7620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7219" y="228600"/>
            <a:ext cx="27483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Changing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Fractions to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Decimals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302567"/>
            <a:ext cx="5901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Perform Long Division, Bottom out – Top in.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52800" y="1211951"/>
                <a:ext cx="798617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211951"/>
                <a:ext cx="798617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4267200" y="1778484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98840" y="1447800"/>
            <a:ext cx="0" cy="8972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98840" y="1447800"/>
            <a:ext cx="1697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66495" y="146553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6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43480" y="1511688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19.00</a:t>
            </a:r>
            <a:endParaRPr lang="en-US" sz="4000" dirty="0"/>
          </a:p>
        </p:txBody>
      </p:sp>
      <p:sp>
        <p:nvSpPr>
          <p:cNvPr id="18" name="Oval 17"/>
          <p:cNvSpPr/>
          <p:nvPr/>
        </p:nvSpPr>
        <p:spPr>
          <a:xfrm>
            <a:off x="6729756" y="1236035"/>
            <a:ext cx="152400" cy="1312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80835" y="82723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6138167" y="210909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18</a:t>
            </a:r>
            <a:endParaRPr lang="en-US" sz="4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998840" y="2743200"/>
            <a:ext cx="14978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3502" y="287161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6789745" y="287161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25" name="TextBox 24"/>
          <p:cNvSpPr txBox="1"/>
          <p:nvPr/>
        </p:nvSpPr>
        <p:spPr>
          <a:xfrm>
            <a:off x="6939001" y="8133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05956" y="342900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6</a:t>
            </a:r>
            <a:endParaRPr lang="en-US" sz="4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024745" y="2109097"/>
            <a:ext cx="0" cy="1015103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15834" y="4198441"/>
            <a:ext cx="13327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13746" y="41984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84671" y="41984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259745" y="2109097"/>
            <a:ext cx="16211" cy="2234303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261736" y="82723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6</a:t>
            </a:r>
            <a:endParaRPr lang="en-US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6830682" y="460766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36</a:t>
            </a:r>
            <a:endParaRPr lang="en-US" sz="4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882156" y="5377104"/>
            <a:ext cx="14236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084671" y="537710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4</a:t>
            </a:r>
            <a:endParaRPr lang="en-US" sz="44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350102" y="914400"/>
            <a:ext cx="3460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9" grpId="0"/>
      <p:bldP spid="20" grpId="0"/>
      <p:bldP spid="23" grpId="0"/>
      <p:bldP spid="24" grpId="0"/>
      <p:bldP spid="25" grpId="0"/>
      <p:bldP spid="26" grpId="0"/>
      <p:bldP spid="32" grpId="0"/>
      <p:bldP spid="33" grpId="0"/>
      <p:bldP spid="36" grpId="0"/>
      <p:bldP spid="37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7432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8573" y="457200"/>
            <a:ext cx="2614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Changing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Decimals to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Fractions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948" y="290488"/>
            <a:ext cx="2785498" cy="5477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901" y="762000"/>
            <a:ext cx="690595" cy="97247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30" y="1985678"/>
            <a:ext cx="2764716" cy="47850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610" y="2464187"/>
            <a:ext cx="742988" cy="71822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104" y="3182408"/>
            <a:ext cx="1333686" cy="78115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04" y="3993749"/>
            <a:ext cx="2591567" cy="48752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09" y="4572000"/>
            <a:ext cx="1795464" cy="99060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68" y="5715000"/>
            <a:ext cx="149928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8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7432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304801"/>
            <a:ext cx="2743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Changing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Decimals to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Fractions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Continued…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04801"/>
            <a:ext cx="2362200" cy="48260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94" y="914400"/>
            <a:ext cx="581106" cy="533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823899"/>
            <a:ext cx="743054" cy="71447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695" y="1496365"/>
            <a:ext cx="1333686" cy="78115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454" y="938215"/>
            <a:ext cx="3019847" cy="485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85" y="2771682"/>
            <a:ext cx="562053" cy="65731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682" y="2771682"/>
            <a:ext cx="714475" cy="67636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43102"/>
            <a:ext cx="676369" cy="73352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76" y="2800261"/>
            <a:ext cx="724001" cy="64779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027" y="3962400"/>
            <a:ext cx="1895740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3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480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7709" y="304800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Changing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Decimals to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Fractions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Continued…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246761"/>
            <a:ext cx="2518019" cy="43903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00" y="775855"/>
            <a:ext cx="1082013" cy="64434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1420201"/>
            <a:ext cx="3334216" cy="104789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419" y="2743200"/>
            <a:ext cx="2885514" cy="36236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14" y="3181766"/>
            <a:ext cx="1552792" cy="66684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09" y="3855536"/>
            <a:ext cx="1333686" cy="647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830" y="3181766"/>
            <a:ext cx="1105054" cy="77163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614" y="3224634"/>
            <a:ext cx="362001" cy="68589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224634"/>
            <a:ext cx="771633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6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0480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8600"/>
            <a:ext cx="1676400" cy="47244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723084"/>
            <a:ext cx="1385136" cy="680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587" y="1403284"/>
            <a:ext cx="2133898" cy="74305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898" y="2461196"/>
            <a:ext cx="2409217" cy="80680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823" y="3429000"/>
            <a:ext cx="1419423" cy="6287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754" y="2468122"/>
            <a:ext cx="918644" cy="86123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485" y="2468122"/>
            <a:ext cx="1029352" cy="83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8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68458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   TEXT BOOK</a:t>
            </a:r>
          </a:p>
          <a:p>
            <a:endParaRPr lang="en-US" sz="4400" dirty="0"/>
          </a:p>
          <a:p>
            <a:r>
              <a:rPr lang="en-US" sz="4400" dirty="0" smtClean="0">
                <a:solidFill>
                  <a:schemeClr val="bg1"/>
                </a:solidFill>
              </a:rPr>
              <a:t>Page 222:  #20 – 38 Even, 57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199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Rational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Numbers</dc:title>
  <dc:creator>Arvid Lumanauw</dc:creator>
  <cp:lastModifiedBy>Arvid Lumanauw</cp:lastModifiedBy>
  <cp:revision>13</cp:revision>
  <dcterms:created xsi:type="dcterms:W3CDTF">2013-09-24T03:19:48Z</dcterms:created>
  <dcterms:modified xsi:type="dcterms:W3CDTF">2013-09-24T04:54:18Z</dcterms:modified>
</cp:coreProperties>
</file>