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7085-CE92-447A-97B7-A85D7FFA4F53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B621-EF46-4BF6-A0E0-F6A96A0D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0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7085-CE92-447A-97B7-A85D7FFA4F53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B621-EF46-4BF6-A0E0-F6A96A0D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7085-CE92-447A-97B7-A85D7FFA4F53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B621-EF46-4BF6-A0E0-F6A96A0D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1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7085-CE92-447A-97B7-A85D7FFA4F53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B621-EF46-4BF6-A0E0-F6A96A0D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5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7085-CE92-447A-97B7-A85D7FFA4F53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B621-EF46-4BF6-A0E0-F6A96A0D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7085-CE92-447A-97B7-A85D7FFA4F53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B621-EF46-4BF6-A0E0-F6A96A0D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7085-CE92-447A-97B7-A85D7FFA4F53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B621-EF46-4BF6-A0E0-F6A96A0D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0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7085-CE92-447A-97B7-A85D7FFA4F53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B621-EF46-4BF6-A0E0-F6A96A0D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5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7085-CE92-447A-97B7-A85D7FFA4F53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B621-EF46-4BF6-A0E0-F6A96A0D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0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7085-CE92-447A-97B7-A85D7FFA4F53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B621-EF46-4BF6-A0E0-F6A96A0D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2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7085-CE92-447A-97B7-A85D7FFA4F53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B621-EF46-4BF6-A0E0-F6A96A0D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0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7085-CE92-447A-97B7-A85D7FFA4F53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1B621-EF46-4BF6-A0E0-F6A96A0D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2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Engravers MT" pitchFamily="18" charset="0"/>
              </a:rPr>
              <a:t>Reflection</a:t>
            </a:r>
            <a:endParaRPr lang="en-US" b="1" dirty="0">
              <a:solidFill>
                <a:srgbClr val="FF0000"/>
              </a:solidFill>
              <a:latin typeface="Engravers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Math 8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8/22/13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880">
            <a:off x="410860" y="3673821"/>
            <a:ext cx="3048000" cy="250430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33400"/>
            <a:ext cx="2048161" cy="181952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3" y="282824"/>
            <a:ext cx="3065693" cy="216084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429000"/>
            <a:ext cx="2709541" cy="274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34860" y="2590800"/>
            <a:ext cx="5261420" cy="685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3998"/>
            <a:ext cx="7249580" cy="4364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28600"/>
            <a:ext cx="85767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Reflections are everywhere… in mirrors, glass, pools, lake.</a:t>
            </a:r>
          </a:p>
          <a:p>
            <a:r>
              <a:rPr lang="en-US" sz="2800" dirty="0" smtClean="0"/>
              <a:t>…. </a:t>
            </a:r>
            <a:r>
              <a:rPr lang="en-US" sz="2800" i="1" dirty="0" smtClean="0"/>
              <a:t>What do you notice?</a:t>
            </a:r>
            <a:endParaRPr lang="en-US" sz="2800" i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1000" y="4038600"/>
            <a:ext cx="79248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92343" y="5997576"/>
            <a:ext cx="5554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Line of Reflection or Mirror Line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81400" y="217516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22964" y="5638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53000" y="557645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768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657600" y="2362200"/>
            <a:ext cx="0" cy="16002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85310" y="4038600"/>
            <a:ext cx="0" cy="16002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53000" y="4017818"/>
            <a:ext cx="0" cy="16002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53000" y="2438400"/>
            <a:ext cx="0" cy="16002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35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91383"/>
            <a:ext cx="83926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In a Reflection, every point is the </a:t>
            </a:r>
            <a:r>
              <a:rPr lang="en-US" sz="3200" b="1" dirty="0" smtClean="0">
                <a:solidFill>
                  <a:srgbClr val="FF0000"/>
                </a:solidFill>
              </a:rPr>
              <a:t>same distance </a:t>
            </a:r>
          </a:p>
          <a:p>
            <a:pPr algn="ctr"/>
            <a:r>
              <a:rPr lang="en-US" sz="3200" dirty="0" smtClean="0"/>
              <a:t>from the </a:t>
            </a:r>
            <a:r>
              <a:rPr lang="en-US" sz="3200" b="1" dirty="0" smtClean="0">
                <a:solidFill>
                  <a:srgbClr val="FF0000"/>
                </a:solidFill>
              </a:rPr>
              <a:t>line of Reflection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968787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 and …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08223" y="3200400"/>
            <a:ext cx="39857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The Reflection has the </a:t>
            </a:r>
          </a:p>
          <a:p>
            <a:pPr algn="ctr"/>
            <a:r>
              <a:rPr lang="en-US" sz="3200" dirty="0" smtClean="0"/>
              <a:t>same </a:t>
            </a:r>
            <a:r>
              <a:rPr lang="en-US" sz="3200" b="1" dirty="0" smtClean="0">
                <a:solidFill>
                  <a:srgbClr val="FF0000"/>
                </a:solidFill>
              </a:rPr>
              <a:t>SHAPE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and </a:t>
            </a:r>
            <a:r>
              <a:rPr lang="en-US" sz="3200" b="1" dirty="0" smtClean="0">
                <a:solidFill>
                  <a:srgbClr val="FF0000"/>
                </a:solidFill>
              </a:rPr>
              <a:t>SIZE </a:t>
            </a:r>
          </a:p>
          <a:p>
            <a:pPr algn="ctr"/>
            <a:r>
              <a:rPr lang="en-US" sz="3200" dirty="0" smtClean="0"/>
              <a:t>as the original picture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86167" y="5326421"/>
            <a:ext cx="6334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Think of a Reflection as a </a:t>
            </a:r>
            <a:r>
              <a:rPr lang="en-US" sz="4000" b="1" dirty="0" smtClean="0">
                <a:solidFill>
                  <a:srgbClr val="FF0000"/>
                </a:solidFill>
              </a:rPr>
              <a:t>FLIP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"/>
            <a:ext cx="6724951" cy="76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1212925"/>
            <a:ext cx="2146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Engravers MT" pitchFamily="18" charset="0"/>
              </a:rPr>
              <a:t>YES!!!</a:t>
            </a:r>
            <a:endParaRPr lang="en-US" sz="4000" b="1" dirty="0">
              <a:solidFill>
                <a:srgbClr val="FF0000"/>
              </a:solidFill>
              <a:latin typeface="Engravers MT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57400"/>
            <a:ext cx="6630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8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4" y="381000"/>
            <a:ext cx="8897592" cy="105742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" y="1600200"/>
            <a:ext cx="3810000" cy="503593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00200"/>
            <a:ext cx="4961872" cy="503593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1"/>
            <a:endCxn id="6" idx="3"/>
          </p:cNvCxnSpPr>
          <p:nvPr/>
        </p:nvCxnSpPr>
        <p:spPr>
          <a:xfrm>
            <a:off x="143986" y="4118165"/>
            <a:ext cx="38100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48986" y="1438423"/>
            <a:ext cx="0" cy="5197707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595736" y="1752600"/>
            <a:ext cx="0" cy="47244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43400" y="2438400"/>
            <a:ext cx="4733272" cy="26670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191000" y="2438400"/>
            <a:ext cx="4724400" cy="26670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31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562681" cy="6096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38400" y="2542309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290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3214255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532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67400" y="1524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24200" y="1524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76600" y="1572491"/>
            <a:ext cx="12954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14272" y="246001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43145" y="319565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357655" y="12308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683282" y="2433843"/>
            <a:ext cx="372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A’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784273" y="320040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B’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19800" y="1265504"/>
            <a:ext cx="37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C’</a:t>
            </a:r>
            <a:endParaRPr lang="en-US" b="1" dirty="0"/>
          </a:p>
        </p:txBody>
      </p:sp>
      <p:cxnSp>
        <p:nvCxnSpPr>
          <p:cNvPr id="27" name="Straight Connector 26"/>
          <p:cNvCxnSpPr>
            <a:stCxn id="3" idx="4"/>
            <a:endCxn id="9" idx="0"/>
          </p:cNvCxnSpPr>
          <p:nvPr/>
        </p:nvCxnSpPr>
        <p:spPr>
          <a:xfrm flipV="1">
            <a:off x="2514600" y="1524000"/>
            <a:ext cx="685800" cy="11707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" idx="1"/>
            <a:endCxn id="5" idx="6"/>
          </p:cNvCxnSpPr>
          <p:nvPr/>
        </p:nvCxnSpPr>
        <p:spPr>
          <a:xfrm>
            <a:off x="2460718" y="2564627"/>
            <a:ext cx="1120682" cy="7119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0"/>
            <a:endCxn id="5" idx="0"/>
          </p:cNvCxnSpPr>
          <p:nvPr/>
        </p:nvCxnSpPr>
        <p:spPr>
          <a:xfrm>
            <a:off x="3200400" y="1524000"/>
            <a:ext cx="304800" cy="1676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" idx="5"/>
            <a:endCxn id="20" idx="1"/>
          </p:cNvCxnSpPr>
          <p:nvPr/>
        </p:nvCxnSpPr>
        <p:spPr>
          <a:xfrm>
            <a:off x="5997482" y="1654082"/>
            <a:ext cx="685800" cy="9644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8" idx="4"/>
            <a:endCxn id="6" idx="3"/>
          </p:cNvCxnSpPr>
          <p:nvPr/>
        </p:nvCxnSpPr>
        <p:spPr>
          <a:xfrm flipH="1">
            <a:off x="5584918" y="1676400"/>
            <a:ext cx="358682" cy="1667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6" idx="7"/>
            <a:endCxn id="7" idx="3"/>
          </p:cNvCxnSpPr>
          <p:nvPr/>
        </p:nvCxnSpPr>
        <p:spPr>
          <a:xfrm flipV="1">
            <a:off x="5692682" y="2644682"/>
            <a:ext cx="882836" cy="5918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52600" y="43190"/>
            <a:ext cx="5900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empus Sans ITC" pitchFamily="82" charset="0"/>
              </a:rPr>
              <a:t>Reflect triangle ABC across the y-axis </a:t>
            </a:r>
            <a:endParaRPr lang="en-US" sz="2800" b="1" dirty="0">
              <a:latin typeface="Tempus Sans ITC" pitchFamily="82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586140" y="685800"/>
            <a:ext cx="0" cy="556260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669739" y="4948535"/>
            <a:ext cx="2375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Line of Reflection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>
            <a:stCxn id="45" idx="3"/>
          </p:cNvCxnSpPr>
          <p:nvPr/>
        </p:nvCxnSpPr>
        <p:spPr>
          <a:xfrm flipV="1">
            <a:off x="4045261" y="4948535"/>
            <a:ext cx="374339" cy="2308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594318" y="1579418"/>
            <a:ext cx="12954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2552700" y="2590800"/>
            <a:ext cx="2019300" cy="2078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4575268" y="2583873"/>
            <a:ext cx="1977932" cy="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3586364" y="3290455"/>
            <a:ext cx="985636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4599282" y="3276600"/>
            <a:ext cx="985636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31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0" grpId="0"/>
      <p:bldP spid="21" grpId="0"/>
      <p:bldP spid="22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197" y="228600"/>
            <a:ext cx="81724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Kristen ITC" pitchFamily="66" charset="0"/>
              </a:rPr>
              <a:t>Let’s practice Reflecting….</a:t>
            </a:r>
          </a:p>
          <a:p>
            <a:endParaRPr lang="en-US" sz="2800" dirty="0"/>
          </a:p>
          <a:p>
            <a:r>
              <a:rPr lang="en-US" sz="2800" dirty="0" smtClean="0">
                <a:latin typeface="Kristen ITC" pitchFamily="66" charset="0"/>
              </a:rPr>
              <a:t>Look at your Reflection of Shapes worksheet</a:t>
            </a:r>
            <a:endParaRPr lang="en-US" sz="2800" dirty="0">
              <a:latin typeface="Kristen ITC" pitchFamily="66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1" y="1905000"/>
            <a:ext cx="840989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97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Reflection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</dc:title>
  <dc:creator>Arvid Lumanauw</dc:creator>
  <cp:lastModifiedBy>Arvid Lumanauw</cp:lastModifiedBy>
  <cp:revision>12</cp:revision>
  <dcterms:created xsi:type="dcterms:W3CDTF">2013-08-22T00:51:07Z</dcterms:created>
  <dcterms:modified xsi:type="dcterms:W3CDTF">2013-08-22T05:01:36Z</dcterms:modified>
</cp:coreProperties>
</file>