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616-5133-4801-AEA6-FAF5F1C11D0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4756-3E44-403F-B04F-FA5233F7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0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616-5133-4801-AEA6-FAF5F1C11D0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4756-3E44-403F-B04F-FA5233F7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6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616-5133-4801-AEA6-FAF5F1C11D0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4756-3E44-403F-B04F-FA5233F7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69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616-5133-4801-AEA6-FAF5F1C11D0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4756-3E44-403F-B04F-FA5233F7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2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616-5133-4801-AEA6-FAF5F1C11D0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4756-3E44-403F-B04F-FA5233F7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6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616-5133-4801-AEA6-FAF5F1C11D0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4756-3E44-403F-B04F-FA5233F7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616-5133-4801-AEA6-FAF5F1C11D0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4756-3E44-403F-B04F-FA5233F7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3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616-5133-4801-AEA6-FAF5F1C11D0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4756-3E44-403F-B04F-FA5233F7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2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616-5133-4801-AEA6-FAF5F1C11D0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4756-3E44-403F-B04F-FA5233F7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2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616-5133-4801-AEA6-FAF5F1C11D0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4756-3E44-403F-B04F-FA5233F7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2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616-5133-4801-AEA6-FAF5F1C11D0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4756-3E44-403F-B04F-FA5233F7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1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59616-5133-4801-AEA6-FAF5F1C11D0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34756-3E44-403F-B04F-FA5233F7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7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tmp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tmp"/><Relationship Id="rId3" Type="http://schemas.openxmlformats.org/officeDocument/2006/relationships/image" Target="../media/image9.tmp"/><Relationship Id="rId7" Type="http://schemas.openxmlformats.org/officeDocument/2006/relationships/image" Target="../media/image13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tmp"/><Relationship Id="rId5" Type="http://schemas.openxmlformats.org/officeDocument/2006/relationships/image" Target="../media/image11.tmp"/><Relationship Id="rId4" Type="http://schemas.openxmlformats.org/officeDocument/2006/relationships/image" Target="../media/image10.tmp"/><Relationship Id="rId9" Type="http://schemas.openxmlformats.org/officeDocument/2006/relationships/image" Target="../media/image15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tmp"/><Relationship Id="rId3" Type="http://schemas.openxmlformats.org/officeDocument/2006/relationships/image" Target="../media/image17.tmp"/><Relationship Id="rId7" Type="http://schemas.openxmlformats.org/officeDocument/2006/relationships/image" Target="../media/image21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tmp"/><Relationship Id="rId5" Type="http://schemas.openxmlformats.org/officeDocument/2006/relationships/image" Target="../media/image19.tmp"/><Relationship Id="rId4" Type="http://schemas.openxmlformats.org/officeDocument/2006/relationships/image" Target="../media/image18.tmp"/><Relationship Id="rId9" Type="http://schemas.openxmlformats.org/officeDocument/2006/relationships/image" Target="../media/image23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7" Type="http://schemas.openxmlformats.org/officeDocument/2006/relationships/image" Target="../media/image29.tmp"/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tmp"/><Relationship Id="rId5" Type="http://schemas.openxmlformats.org/officeDocument/2006/relationships/image" Target="../media/image27.tmp"/><Relationship Id="rId4" Type="http://schemas.openxmlformats.org/officeDocument/2006/relationships/image" Target="../media/image2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Rotation</a:t>
            </a:r>
            <a:r>
              <a:rPr lang="en-US" b="1" dirty="0" smtClean="0">
                <a:latin typeface="DFKai-SB" pitchFamily="65" charset="-120"/>
                <a:ea typeface="DFKai-SB" pitchFamily="65" charset="-120"/>
              </a:rPr>
              <a:t> 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                       8/27/13</a:t>
            </a:r>
            <a:endParaRPr lang="en-US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b="1" u="sng" dirty="0" smtClean="0"/>
          </a:p>
          <a:p>
            <a:r>
              <a:rPr lang="en-US" sz="4000" b="1" u="sng" dirty="0" smtClean="0"/>
              <a:t>Objective</a:t>
            </a:r>
            <a:r>
              <a:rPr lang="en-US" sz="4000" dirty="0" smtClean="0"/>
              <a:t>: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To perform a 90 and 180 degree Rotation</a:t>
            </a:r>
            <a:endParaRPr lang="en-US" dirty="0">
              <a:latin typeface="Footlight MT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81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048000" y="152400"/>
            <a:ext cx="76200" cy="6477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187" y="405035"/>
            <a:ext cx="2938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What is a Rotation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304800"/>
            <a:ext cx="56943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Turning a figure around a fixed point,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called 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Center of Rotation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490" y="1766660"/>
            <a:ext cx="4991797" cy="324847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81400" y="5410200"/>
            <a:ext cx="3052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Center of Rotation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334000" y="4724400"/>
            <a:ext cx="533400" cy="685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02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360959" y="76200"/>
            <a:ext cx="76200" cy="6629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680314"/>
            <a:ext cx="34371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 of Rotations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811293"/>
            <a:ext cx="3410426" cy="41915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676400"/>
            <a:ext cx="3562847" cy="36200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288" y="2514600"/>
            <a:ext cx="3534269" cy="37152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288" y="3247999"/>
            <a:ext cx="1800476" cy="36200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288" y="3962400"/>
            <a:ext cx="2781688" cy="40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14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23248"/>
            <a:ext cx="56893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sz="3200" b="1" u="sng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CLOCKWISE ROTATION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14400"/>
            <a:ext cx="3705742" cy="366763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142" y="947337"/>
            <a:ext cx="4915586" cy="49536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142" y="1752600"/>
            <a:ext cx="2753109" cy="29531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180" y="2096407"/>
            <a:ext cx="1800476" cy="27626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564" y="2398195"/>
            <a:ext cx="1876687" cy="29531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851" y="3048000"/>
            <a:ext cx="3109608" cy="106680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850" y="4267200"/>
            <a:ext cx="3200750" cy="562891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720" y="5029200"/>
            <a:ext cx="328157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35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86380"/>
            <a:ext cx="6883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sz="2800" b="1" u="sng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COUNTER CLOCKWISE ROTATION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0"/>
            <a:ext cx="3772427" cy="367716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991" y="914400"/>
            <a:ext cx="4963218" cy="52394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905000"/>
            <a:ext cx="2848373" cy="32389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381" y="2343370"/>
            <a:ext cx="1914792" cy="25721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381" y="2743200"/>
            <a:ext cx="1876687" cy="34294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863" y="3391809"/>
            <a:ext cx="3094455" cy="1047354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648200"/>
            <a:ext cx="3473026" cy="53340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1" y="5334000"/>
            <a:ext cx="3657600" cy="53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96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89402"/>
            <a:ext cx="3970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180</a:t>
            </a:r>
            <a:r>
              <a:rPr lang="en-US" sz="4000" b="1" u="sng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ROTATION</a:t>
            </a:r>
            <a:endParaRPr lang="en-US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97288"/>
            <a:ext cx="3696216" cy="365811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066800"/>
            <a:ext cx="5058481" cy="48584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001075"/>
            <a:ext cx="3153215" cy="59063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712" y="3023260"/>
            <a:ext cx="3107288" cy="110887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920" y="4250582"/>
            <a:ext cx="3619880" cy="55001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065" y="4953000"/>
            <a:ext cx="3507135" cy="48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53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45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Rotation                         8/27/13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Rotation                         8/27/13</dc:title>
  <dc:creator>Arvid Lumanauw</dc:creator>
  <cp:lastModifiedBy>Arvid Lumanauw</cp:lastModifiedBy>
  <cp:revision>10</cp:revision>
  <dcterms:created xsi:type="dcterms:W3CDTF">2013-08-27T02:40:05Z</dcterms:created>
  <dcterms:modified xsi:type="dcterms:W3CDTF">2013-08-27T04:35:14Z</dcterms:modified>
</cp:coreProperties>
</file>